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9"/>
  </p:notesMasterIdLst>
  <p:handoutMasterIdLst>
    <p:handoutMasterId r:id="rId20"/>
  </p:handoutMasterIdLst>
  <p:sldIdLst>
    <p:sldId id="432" r:id="rId2"/>
    <p:sldId id="460" r:id="rId3"/>
    <p:sldId id="446" r:id="rId4"/>
    <p:sldId id="465" r:id="rId5"/>
    <p:sldId id="455" r:id="rId6"/>
    <p:sldId id="454" r:id="rId7"/>
    <p:sldId id="457" r:id="rId8"/>
    <p:sldId id="461" r:id="rId9"/>
    <p:sldId id="459" r:id="rId10"/>
    <p:sldId id="458" r:id="rId11"/>
    <p:sldId id="463" r:id="rId12"/>
    <p:sldId id="456" r:id="rId13"/>
    <p:sldId id="464" r:id="rId14"/>
    <p:sldId id="447" r:id="rId15"/>
    <p:sldId id="462" r:id="rId16"/>
    <p:sldId id="439" r:id="rId17"/>
    <p:sldId id="452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egado" initials="" lastIdx="11" clrIdx="0"/>
  <p:cmAuthor id="1" name="Agnes DALMAU i GUTSENS" initials="ADiG" lastIdx="2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C21"/>
    <a:srgbClr val="541818"/>
    <a:srgbClr val="F2240E"/>
    <a:srgbClr val="B4AEA7"/>
    <a:srgbClr val="CAC4C0"/>
    <a:srgbClr val="BAB2AA"/>
    <a:srgbClr val="C5BAB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52" autoAdjust="0"/>
  </p:normalViewPr>
  <p:slideViewPr>
    <p:cSldViewPr>
      <p:cViewPr varScale="1">
        <p:scale>
          <a:sx n="86" d="100"/>
          <a:sy n="86" d="100"/>
        </p:scale>
        <p:origin x="1243" y="72"/>
      </p:cViewPr>
      <p:guideLst>
        <p:guide orient="horz" pos="4080"/>
        <p:guide pos="2928"/>
      </p:guideLst>
    </p:cSldViewPr>
  </p:slideViewPr>
  <p:outlineViewPr>
    <p:cViewPr>
      <p:scale>
        <a:sx n="33" d="100"/>
        <a:sy n="33" d="100"/>
      </p:scale>
      <p:origin x="54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0  CID-EU Sergio García González" userId="2d0f5c96-c5bb-4e22-8b23-175ff923d358" providerId="ADAL" clId="{4ACFF821-2589-4A56-9CDC-90A7066A2908}"/>
    <pc:docChg chg="custSel addSld delSld modSld sldOrd">
      <pc:chgData name="00  CID-EU Sergio García González" userId="2d0f5c96-c5bb-4e22-8b23-175ff923d358" providerId="ADAL" clId="{4ACFF821-2589-4A56-9CDC-90A7066A2908}" dt="2023-01-25T14:27:20.865" v="378" actId="1076"/>
      <pc:docMkLst>
        <pc:docMk/>
      </pc:docMkLst>
      <pc:sldChg chg="addSp delSp modSp">
        <pc:chgData name="00  CID-EU Sergio García González" userId="2d0f5c96-c5bb-4e22-8b23-175ff923d358" providerId="ADAL" clId="{4ACFF821-2589-4A56-9CDC-90A7066A2908}" dt="2023-01-25T14:08:42.202" v="265" actId="20577"/>
        <pc:sldMkLst>
          <pc:docMk/>
          <pc:sldMk cId="699892885" sldId="432"/>
        </pc:sldMkLst>
        <pc:spChg chg="mod">
          <ac:chgData name="00  CID-EU Sergio García González" userId="2d0f5c96-c5bb-4e22-8b23-175ff923d358" providerId="ADAL" clId="{4ACFF821-2589-4A56-9CDC-90A7066A2908}" dt="2023-01-25T14:08:42.202" v="265" actId="20577"/>
          <ac:spMkLst>
            <pc:docMk/>
            <pc:sldMk cId="699892885" sldId="432"/>
            <ac:spMk id="5" creationId="{00000000-0000-0000-0000-000000000000}"/>
          </ac:spMkLst>
        </pc:spChg>
        <pc:picChg chg="add mod">
          <ac:chgData name="00  CID-EU Sergio García González" userId="2d0f5c96-c5bb-4e22-8b23-175ff923d358" providerId="ADAL" clId="{4ACFF821-2589-4A56-9CDC-90A7066A2908}" dt="2023-01-25T13:59:07.685" v="142" actId="1076"/>
          <ac:picMkLst>
            <pc:docMk/>
            <pc:sldMk cId="699892885" sldId="432"/>
            <ac:picMk id="3" creationId="{F2D51904-2954-4297-A658-0867E166A9B6}"/>
          </ac:picMkLst>
        </pc:picChg>
        <pc:picChg chg="add del mod">
          <ac:chgData name="00  CID-EU Sergio García González" userId="2d0f5c96-c5bb-4e22-8b23-175ff923d358" providerId="ADAL" clId="{4ACFF821-2589-4A56-9CDC-90A7066A2908}" dt="2023-01-25T13:55:08.722" v="79" actId="478"/>
          <ac:picMkLst>
            <pc:docMk/>
            <pc:sldMk cId="699892885" sldId="432"/>
            <ac:picMk id="4" creationId="{4DCA860B-BF96-4D70-BD8E-52E9B27003BC}"/>
          </ac:picMkLst>
        </pc:picChg>
        <pc:picChg chg="del">
          <ac:chgData name="00  CID-EU Sergio García González" userId="2d0f5c96-c5bb-4e22-8b23-175ff923d358" providerId="ADAL" clId="{4ACFF821-2589-4A56-9CDC-90A7066A2908}" dt="2023-01-20T10:01:20.781" v="0" actId="478"/>
          <ac:picMkLst>
            <pc:docMk/>
            <pc:sldMk cId="699892885" sldId="432"/>
            <ac:picMk id="6" creationId="{09E6DF81-DE19-4E9B-83C1-25864BDEB342}"/>
          </ac:picMkLst>
        </pc:picChg>
      </pc:sldChg>
      <pc:sldChg chg="addSp delSp modSp ord">
        <pc:chgData name="00  CID-EU Sergio García González" userId="2d0f5c96-c5bb-4e22-8b23-175ff923d358" providerId="ADAL" clId="{4ACFF821-2589-4A56-9CDC-90A7066A2908}" dt="2023-01-25T14:20:31.114" v="353" actId="1076"/>
        <pc:sldMkLst>
          <pc:docMk/>
          <pc:sldMk cId="1706264181" sldId="439"/>
        </pc:sldMkLst>
        <pc:spChg chg="mod">
          <ac:chgData name="00  CID-EU Sergio García González" userId="2d0f5c96-c5bb-4e22-8b23-175ff923d358" providerId="ADAL" clId="{4ACFF821-2589-4A56-9CDC-90A7066A2908}" dt="2023-01-25T14:20:17.026" v="349" actId="1076"/>
          <ac:spMkLst>
            <pc:docMk/>
            <pc:sldMk cId="1706264181" sldId="439"/>
            <ac:spMk id="6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12:30.534" v="271" actId="1076"/>
          <ac:spMkLst>
            <pc:docMk/>
            <pc:sldMk cId="1706264181" sldId="439"/>
            <ac:spMk id="8" creationId="{00000000-0000-0000-0000-000000000000}"/>
          </ac:spMkLst>
        </pc:spChg>
        <pc:spChg chg="del">
          <ac:chgData name="00  CID-EU Sergio García González" userId="2d0f5c96-c5bb-4e22-8b23-175ff923d358" providerId="ADAL" clId="{4ACFF821-2589-4A56-9CDC-90A7066A2908}" dt="2023-01-25T14:14:26.335" v="319" actId="478"/>
          <ac:spMkLst>
            <pc:docMk/>
            <pc:sldMk cId="1706264181" sldId="439"/>
            <ac:spMk id="12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4:26.939" v="320"/>
          <ac:spMkLst>
            <pc:docMk/>
            <pc:sldMk cId="1706264181" sldId="439"/>
            <ac:spMk id="14" creationId="{AD713D49-83B4-4A3C-B663-69D7EB977183}"/>
          </ac:spMkLst>
        </pc:spChg>
        <pc:picChg chg="add del mod">
          <ac:chgData name="00  CID-EU Sergio García González" userId="2d0f5c96-c5bb-4e22-8b23-175ff923d358" providerId="ADAL" clId="{4ACFF821-2589-4A56-9CDC-90A7066A2908}" dt="2023-01-25T14:05:32.072" v="168" actId="478"/>
          <ac:picMkLst>
            <pc:docMk/>
            <pc:sldMk cId="1706264181" sldId="439"/>
            <ac:picMk id="2" creationId="{E3BDFBE2-D4DD-40F5-A0BA-FE53CF730445}"/>
          </ac:picMkLst>
        </pc:picChg>
        <pc:picChg chg="add mod">
          <ac:chgData name="00  CID-EU Sergio García González" userId="2d0f5c96-c5bb-4e22-8b23-175ff923d358" providerId="ADAL" clId="{4ACFF821-2589-4A56-9CDC-90A7066A2908}" dt="2023-01-25T14:20:31.114" v="353" actId="1076"/>
          <ac:picMkLst>
            <pc:docMk/>
            <pc:sldMk cId="1706264181" sldId="439"/>
            <ac:picMk id="3" creationId="{92701D69-198B-4EA6-B8F9-6BF244C2B967}"/>
          </ac:picMkLst>
        </pc:picChg>
        <pc:picChg chg="del mod">
          <ac:chgData name="00  CID-EU Sergio García González" userId="2d0f5c96-c5bb-4e22-8b23-175ff923d358" providerId="ADAL" clId="{4ACFF821-2589-4A56-9CDC-90A7066A2908}" dt="2023-01-25T13:58:27.582" v="129" actId="478"/>
          <ac:picMkLst>
            <pc:docMk/>
            <pc:sldMk cId="1706264181" sldId="439"/>
            <ac:picMk id="7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0T10:08:34.161" v="36" actId="478"/>
          <ac:picMkLst>
            <pc:docMk/>
            <pc:sldMk cId="1706264181" sldId="439"/>
            <ac:picMk id="9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8:28.500" v="130"/>
          <ac:picMkLst>
            <pc:docMk/>
            <pc:sldMk cId="1706264181" sldId="439"/>
            <ac:picMk id="9" creationId="{BC1DE172-90C6-46B7-99F6-B19A1CDBAEA9}"/>
          </ac:picMkLst>
        </pc:picChg>
        <pc:picChg chg="mod">
          <ac:chgData name="00  CID-EU Sergio García González" userId="2d0f5c96-c5bb-4e22-8b23-175ff923d358" providerId="ADAL" clId="{4ACFF821-2589-4A56-9CDC-90A7066A2908}" dt="2023-01-25T14:06:12.186" v="175" actId="1076"/>
          <ac:picMkLst>
            <pc:docMk/>
            <pc:sldMk cId="1706264181" sldId="439"/>
            <ac:picMk id="11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22:12.895" v="355" actId="478"/>
        <pc:sldMkLst>
          <pc:docMk/>
          <pc:sldMk cId="3453513092" sldId="446"/>
        </pc:sldMkLst>
        <pc:spChg chg="mod">
          <ac:chgData name="00  CID-EU Sergio García González" userId="2d0f5c96-c5bb-4e22-8b23-175ff923d358" providerId="ADAL" clId="{4ACFF821-2589-4A56-9CDC-90A7066A2908}" dt="2023-01-25T14:15:02.838" v="327" actId="1076"/>
          <ac:spMkLst>
            <pc:docMk/>
            <pc:sldMk cId="3453513092" sldId="446"/>
            <ac:spMk id="6" creationId="{00000000-0000-0000-0000-000000000000}"/>
          </ac:spMkLst>
        </pc:spChg>
        <pc:spChg chg="del">
          <ac:chgData name="00  CID-EU Sergio García González" userId="2d0f5c96-c5bb-4e22-8b23-175ff923d358" providerId="ADAL" clId="{4ACFF821-2589-4A56-9CDC-90A7066A2908}" dt="2023-01-25T14:13:17.988" v="297" actId="478"/>
          <ac:spMkLst>
            <pc:docMk/>
            <pc:sldMk cId="3453513092" sldId="446"/>
            <ac:spMk id="8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15:07.370" v="328" actId="1076"/>
          <ac:spMkLst>
            <pc:docMk/>
            <pc:sldMk cId="3453513092" sldId="446"/>
            <ac:spMk id="9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3:18.572" v="298"/>
          <ac:spMkLst>
            <pc:docMk/>
            <pc:sldMk cId="3453513092" sldId="446"/>
            <ac:spMk id="11" creationId="{23BBEF13-F621-48C0-BC68-117D2474D96E}"/>
          </ac:spMkLst>
        </pc:spChg>
        <pc:picChg chg="del">
          <ac:chgData name="00  CID-EU Sergio García González" userId="2d0f5c96-c5bb-4e22-8b23-175ff923d358" providerId="ADAL" clId="{4ACFF821-2589-4A56-9CDC-90A7066A2908}" dt="2023-01-25T14:22:12.895" v="355" actId="478"/>
          <ac:picMkLst>
            <pc:docMk/>
            <pc:sldMk cId="3453513092" sldId="446"/>
            <ac:picMk id="3" creationId="{66732C3E-A72A-456D-A218-1A86C577EDEE}"/>
          </ac:picMkLst>
        </pc:picChg>
        <pc:picChg chg="del mod">
          <ac:chgData name="00  CID-EU Sergio García González" userId="2d0f5c96-c5bb-4e22-8b23-175ff923d358" providerId="ADAL" clId="{4ACFF821-2589-4A56-9CDC-90A7066A2908}" dt="2023-01-20T10:01:38.807" v="6" actId="478"/>
          <ac:picMkLst>
            <pc:docMk/>
            <pc:sldMk cId="3453513092" sldId="446"/>
            <ac:picMk id="10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6:26.287" v="96"/>
          <ac:picMkLst>
            <pc:docMk/>
            <pc:sldMk cId="3453513092" sldId="446"/>
            <ac:picMk id="10" creationId="{53443273-2396-4C22-838C-A896B5CDAF36}"/>
          </ac:picMkLst>
        </pc:picChg>
        <pc:picChg chg="del">
          <ac:chgData name="00  CID-EU Sergio García González" userId="2d0f5c96-c5bb-4e22-8b23-175ff923d358" providerId="ADAL" clId="{4ACFF821-2589-4A56-9CDC-90A7066A2908}" dt="2023-01-25T13:56:24.588" v="95" actId="478"/>
          <ac:picMkLst>
            <pc:docMk/>
            <pc:sldMk cId="3453513092" sldId="446"/>
            <ac:picMk id="13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19:51.002" v="348" actId="1076"/>
        <pc:sldMkLst>
          <pc:docMk/>
          <pc:sldMk cId="3464209945" sldId="447"/>
        </pc:sldMkLst>
        <pc:spChg chg="add">
          <ac:chgData name="00  CID-EU Sergio García González" userId="2d0f5c96-c5bb-4e22-8b23-175ff923d358" providerId="ADAL" clId="{4ACFF821-2589-4A56-9CDC-90A7066A2908}" dt="2023-01-25T14:14:20.970" v="318"/>
          <ac:spMkLst>
            <pc:docMk/>
            <pc:sldMk cId="3464209945" sldId="447"/>
            <ac:spMk id="10" creationId="{64ABFDFB-AC69-428A-8914-FF51777A0482}"/>
          </ac:spMkLst>
        </pc:spChg>
        <pc:spChg chg="mod">
          <ac:chgData name="00  CID-EU Sergio García González" userId="2d0f5c96-c5bb-4e22-8b23-175ff923d358" providerId="ADAL" clId="{4ACFF821-2589-4A56-9CDC-90A7066A2908}" dt="2023-01-25T14:19:51.002" v="348" actId="1076"/>
          <ac:spMkLst>
            <pc:docMk/>
            <pc:sldMk cId="3464209945" sldId="447"/>
            <ac:spMk id="12" creationId="{00000000-0000-0000-0000-000000000000}"/>
          </ac:spMkLst>
        </pc:spChg>
        <pc:spChg chg="del">
          <ac:chgData name="00  CID-EU Sergio García González" userId="2d0f5c96-c5bb-4e22-8b23-175ff923d358" providerId="ADAL" clId="{4ACFF821-2589-4A56-9CDC-90A7066A2908}" dt="2023-01-25T14:14:20.504" v="317" actId="478"/>
          <ac:spMkLst>
            <pc:docMk/>
            <pc:sldMk cId="3464209945" sldId="447"/>
            <ac:spMk id="15" creationId="{00000000-0000-0000-0000-000000000000}"/>
          </ac:spMkLst>
        </pc:spChg>
        <pc:picChg chg="add mod">
          <ac:chgData name="00  CID-EU Sergio García González" userId="2d0f5c96-c5bb-4e22-8b23-175ff923d358" providerId="ADAL" clId="{4ACFF821-2589-4A56-9CDC-90A7066A2908}" dt="2023-01-25T13:58:20.641" v="127" actId="1076"/>
          <ac:picMkLst>
            <pc:docMk/>
            <pc:sldMk cId="3464209945" sldId="447"/>
            <ac:picMk id="2" creationId="{420753D4-28EC-4D98-B12D-0482EC719BFD}"/>
          </ac:picMkLst>
        </pc:picChg>
        <pc:picChg chg="del">
          <ac:chgData name="00  CID-EU Sergio García González" userId="2d0f5c96-c5bb-4e22-8b23-175ff923d358" providerId="ADAL" clId="{4ACFF821-2589-4A56-9CDC-90A7066A2908}" dt="2023-01-25T13:48:48.143" v="43" actId="478"/>
          <ac:picMkLst>
            <pc:docMk/>
            <pc:sldMk cId="3464209945" sldId="447"/>
            <ac:picMk id="3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0T10:08:30.011" v="34" actId="478"/>
          <ac:picMkLst>
            <pc:docMk/>
            <pc:sldMk cId="3464209945" sldId="447"/>
            <ac:picMk id="8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7:41.985" v="122"/>
          <ac:picMkLst>
            <pc:docMk/>
            <pc:sldMk cId="3464209945" sldId="447"/>
            <ac:picMk id="9" creationId="{B3D7BBCF-6CA8-43F8-B36A-4F789CBCE896}"/>
          </ac:picMkLst>
        </pc:picChg>
        <pc:picChg chg="del">
          <ac:chgData name="00  CID-EU Sergio García González" userId="2d0f5c96-c5bb-4e22-8b23-175ff923d358" providerId="ADAL" clId="{4ACFF821-2589-4A56-9CDC-90A7066A2908}" dt="2023-01-25T13:57:28.869" v="117" actId="478"/>
          <ac:picMkLst>
            <pc:docMk/>
            <pc:sldMk cId="3464209945" sldId="447"/>
            <ac:picMk id="13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3:58:56.326" v="139"/>
        <pc:sldMkLst>
          <pc:docMk/>
          <pc:sldMk cId="3186739112" sldId="452"/>
        </pc:sldMkLst>
        <pc:picChg chg="add del mod">
          <ac:chgData name="00  CID-EU Sergio García González" userId="2d0f5c96-c5bb-4e22-8b23-175ff923d358" providerId="ADAL" clId="{4ACFF821-2589-4A56-9CDC-90A7066A2908}" dt="2023-01-25T13:58:55.085" v="138" actId="478"/>
          <ac:picMkLst>
            <pc:docMk/>
            <pc:sldMk cId="3186739112" sldId="452"/>
            <ac:picMk id="4" creationId="{CDF327C5-FA88-4EB7-82F8-6EFC36A8AE13}"/>
          </ac:picMkLst>
        </pc:picChg>
        <pc:picChg chg="add">
          <ac:chgData name="00  CID-EU Sergio García González" userId="2d0f5c96-c5bb-4e22-8b23-175ff923d358" providerId="ADAL" clId="{4ACFF821-2589-4A56-9CDC-90A7066A2908}" dt="2023-01-25T13:58:56.326" v="139"/>
          <ac:picMkLst>
            <pc:docMk/>
            <pc:sldMk cId="3186739112" sldId="452"/>
            <ac:picMk id="5" creationId="{76D1812C-A945-4493-A0FA-1D5D59DCBA6B}"/>
          </ac:picMkLst>
        </pc:picChg>
        <pc:picChg chg="del">
          <ac:chgData name="00  CID-EU Sergio García González" userId="2d0f5c96-c5bb-4e22-8b23-175ff923d358" providerId="ADAL" clId="{4ACFF821-2589-4A56-9CDC-90A7066A2908}" dt="2023-01-20T10:08:41.686" v="39" actId="478"/>
          <ac:picMkLst>
            <pc:docMk/>
            <pc:sldMk cId="3186739112" sldId="452"/>
            <ac:picMk id="6" creationId="{09E6DF81-DE19-4E9B-83C1-25864BDEB342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15:29.593" v="330" actId="1076"/>
        <pc:sldMkLst>
          <pc:docMk/>
          <pc:sldMk cId="3862376574" sldId="454"/>
        </pc:sldMkLst>
        <pc:spChg chg="mod">
          <ac:chgData name="00  CID-EU Sergio García González" userId="2d0f5c96-c5bb-4e22-8b23-175ff923d358" providerId="ADAL" clId="{4ACFF821-2589-4A56-9CDC-90A7066A2908}" dt="2023-01-25T14:15:29.593" v="330" actId="1076"/>
          <ac:spMkLst>
            <pc:docMk/>
            <pc:sldMk cId="3862376574" sldId="454"/>
            <ac:spMk id="7" creationId="{00000000-0000-0000-0000-000000000000}"/>
          </ac:spMkLst>
        </pc:spChg>
        <pc:spChg chg="del">
          <ac:chgData name="00  CID-EU Sergio García González" userId="2d0f5c96-c5bb-4e22-8b23-175ff923d358" providerId="ADAL" clId="{4ACFF821-2589-4A56-9CDC-90A7066A2908}" dt="2023-01-25T14:13:31.140" v="301" actId="478"/>
          <ac:spMkLst>
            <pc:docMk/>
            <pc:sldMk cId="3862376574" sldId="454"/>
            <ac:spMk id="8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15:17.978" v="329" actId="1076"/>
          <ac:spMkLst>
            <pc:docMk/>
            <pc:sldMk cId="3862376574" sldId="454"/>
            <ac:spMk id="9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3:31.963" v="302"/>
          <ac:spMkLst>
            <pc:docMk/>
            <pc:sldMk cId="3862376574" sldId="454"/>
            <ac:spMk id="11" creationId="{3CE226CC-712C-43D4-89B6-96DB4D25FEDC}"/>
          </ac:spMkLst>
        </pc:spChg>
        <pc:picChg chg="del mod">
          <ac:chgData name="00  CID-EU Sergio García González" userId="2d0f5c96-c5bb-4e22-8b23-175ff923d358" providerId="ADAL" clId="{4ACFF821-2589-4A56-9CDC-90A7066A2908}" dt="2023-01-20T10:01:58.838" v="10" actId="478"/>
          <ac:picMkLst>
            <pc:docMk/>
            <pc:sldMk cId="3862376574" sldId="454"/>
            <ac:picMk id="10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6:41.668" v="103"/>
          <ac:picMkLst>
            <pc:docMk/>
            <pc:sldMk cId="3862376574" sldId="454"/>
            <ac:picMk id="10" creationId="{1CA7C738-E73F-4D41-914F-E73BF7FC4330}"/>
          </ac:picMkLst>
        </pc:picChg>
        <pc:picChg chg="del mod">
          <ac:chgData name="00  CID-EU Sergio García González" userId="2d0f5c96-c5bb-4e22-8b23-175ff923d358" providerId="ADAL" clId="{4ACFF821-2589-4A56-9CDC-90A7066A2908}" dt="2023-01-25T13:56:40.837" v="102" actId="478"/>
          <ac:picMkLst>
            <pc:docMk/>
            <pc:sldMk cId="3862376574" sldId="454"/>
            <ac:picMk id="13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13:25.178" v="300"/>
        <pc:sldMkLst>
          <pc:docMk/>
          <pc:sldMk cId="1548542720" sldId="455"/>
        </pc:sldMkLst>
        <pc:spChg chg="mod">
          <ac:chgData name="00  CID-EU Sergio García González" userId="2d0f5c96-c5bb-4e22-8b23-175ff923d358" providerId="ADAL" clId="{4ACFF821-2589-4A56-9CDC-90A7066A2908}" dt="2023-01-25T14:03:30.891" v="161" actId="1076"/>
          <ac:spMkLst>
            <pc:docMk/>
            <pc:sldMk cId="1548542720" sldId="455"/>
            <ac:spMk id="7" creationId="{00000000-0000-0000-0000-000000000000}"/>
          </ac:spMkLst>
        </pc:spChg>
        <pc:spChg chg="del">
          <ac:chgData name="00  CID-EU Sergio García González" userId="2d0f5c96-c5bb-4e22-8b23-175ff923d358" providerId="ADAL" clId="{4ACFF821-2589-4A56-9CDC-90A7066A2908}" dt="2023-01-25T14:13:23.512" v="299" actId="478"/>
          <ac:spMkLst>
            <pc:docMk/>
            <pc:sldMk cId="1548542720" sldId="455"/>
            <ac:spMk id="8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3:25.178" v="300"/>
          <ac:spMkLst>
            <pc:docMk/>
            <pc:sldMk cId="1548542720" sldId="455"/>
            <ac:spMk id="12" creationId="{8BCF614D-FCD5-4055-912E-B2D155FFECE6}"/>
          </ac:spMkLst>
        </pc:spChg>
        <pc:picChg chg="mod">
          <ac:chgData name="00  CID-EU Sergio García González" userId="2d0f5c96-c5bb-4e22-8b23-175ff923d358" providerId="ADAL" clId="{4ACFF821-2589-4A56-9CDC-90A7066A2908}" dt="2023-01-25T13:56:36.062" v="100" actId="1076"/>
          <ac:picMkLst>
            <pc:docMk/>
            <pc:sldMk cId="1548542720" sldId="455"/>
            <ac:picMk id="10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0T10:01:55.358" v="8" actId="478"/>
          <ac:picMkLst>
            <pc:docMk/>
            <pc:sldMk cId="1548542720" sldId="455"/>
            <ac:picMk id="11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6:32.122" v="99"/>
          <ac:picMkLst>
            <pc:docMk/>
            <pc:sldMk cId="1548542720" sldId="455"/>
            <ac:picMk id="11" creationId="{25FF9C61-61E5-4296-985C-32E0F5777F47}"/>
          </ac:picMkLst>
        </pc:picChg>
        <pc:picChg chg="del mod">
          <ac:chgData name="00  CID-EU Sergio García González" userId="2d0f5c96-c5bb-4e22-8b23-175ff923d358" providerId="ADAL" clId="{4ACFF821-2589-4A56-9CDC-90A7066A2908}" dt="2023-01-25T13:56:30.779" v="98" actId="478"/>
          <ac:picMkLst>
            <pc:docMk/>
            <pc:sldMk cId="1548542720" sldId="455"/>
            <ac:picMk id="13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14:07.614" v="313" actId="478"/>
        <pc:sldMkLst>
          <pc:docMk/>
          <pc:sldMk cId="599265280" sldId="456"/>
        </pc:sldMkLst>
        <pc:spChg chg="del mod">
          <ac:chgData name="00  CID-EU Sergio García González" userId="2d0f5c96-c5bb-4e22-8b23-175ff923d358" providerId="ADAL" clId="{4ACFF821-2589-4A56-9CDC-90A7066A2908}" dt="2023-01-25T14:14:00.213" v="311" actId="478"/>
          <ac:spMkLst>
            <pc:docMk/>
            <pc:sldMk cId="599265280" sldId="456"/>
            <ac:spMk id="8" creationId="{00000000-0000-0000-0000-000000000000}"/>
          </ac:spMkLst>
        </pc:spChg>
        <pc:spChg chg="add del mod">
          <ac:chgData name="00  CID-EU Sergio García González" userId="2d0f5c96-c5bb-4e22-8b23-175ff923d358" providerId="ADAL" clId="{4ACFF821-2589-4A56-9CDC-90A7066A2908}" dt="2023-01-25T14:14:07.614" v="313" actId="478"/>
          <ac:spMkLst>
            <pc:docMk/>
            <pc:sldMk cId="599265280" sldId="456"/>
            <ac:spMk id="9" creationId="{C91F33CB-4FB3-473F-A1E7-DFE7E9F879CF}"/>
          </ac:spMkLst>
        </pc:spChg>
        <pc:spChg chg="add">
          <ac:chgData name="00  CID-EU Sergio García González" userId="2d0f5c96-c5bb-4e22-8b23-175ff923d358" providerId="ADAL" clId="{4ACFF821-2589-4A56-9CDC-90A7066A2908}" dt="2023-01-25T14:14:01.030" v="312"/>
          <ac:spMkLst>
            <pc:docMk/>
            <pc:sldMk cId="599265280" sldId="456"/>
            <ac:spMk id="11" creationId="{DAEB09F2-FC46-4C5B-A178-E5CC06CE129D}"/>
          </ac:spMkLst>
        </pc:spChg>
        <pc:picChg chg="del">
          <ac:chgData name="00  CID-EU Sergio García González" userId="2d0f5c96-c5bb-4e22-8b23-175ff923d358" providerId="ADAL" clId="{4ACFF821-2589-4A56-9CDC-90A7066A2908}" dt="2023-01-20T10:03:36.145" v="19" actId="478"/>
          <ac:picMkLst>
            <pc:docMk/>
            <pc:sldMk cId="599265280" sldId="456"/>
            <ac:picMk id="2" creationId="{00000000-0000-0000-0000-000000000000}"/>
          </ac:picMkLst>
        </pc:picChg>
        <pc:picChg chg="add del">
          <ac:chgData name="00  CID-EU Sergio García González" userId="2d0f5c96-c5bb-4e22-8b23-175ff923d358" providerId="ADAL" clId="{4ACFF821-2589-4A56-9CDC-90A7066A2908}" dt="2023-01-25T14:01:55.783" v="153" actId="478"/>
          <ac:picMkLst>
            <pc:docMk/>
            <pc:sldMk cId="599265280" sldId="456"/>
            <ac:picMk id="2" creationId="{228F61B8-C872-4459-A01D-3F2D9870048B}"/>
          </ac:picMkLst>
        </pc:picChg>
        <pc:picChg chg="add del mod">
          <ac:chgData name="00  CID-EU Sergio García González" userId="2d0f5c96-c5bb-4e22-8b23-175ff923d358" providerId="ADAL" clId="{4ACFF821-2589-4A56-9CDC-90A7066A2908}" dt="2023-01-25T13:59:34.097" v="143" actId="478"/>
          <ac:picMkLst>
            <pc:docMk/>
            <pc:sldMk cId="599265280" sldId="456"/>
            <ac:picMk id="3" creationId="{90556DFB-B13C-4D7A-96D8-AB7BE077B03A}"/>
          </ac:picMkLst>
        </pc:picChg>
        <pc:picChg chg="add del">
          <ac:chgData name="00  CID-EU Sergio García González" userId="2d0f5c96-c5bb-4e22-8b23-175ff923d358" providerId="ADAL" clId="{4ACFF821-2589-4A56-9CDC-90A7066A2908}" dt="2023-01-25T14:11:44.167" v="266" actId="478"/>
          <ac:picMkLst>
            <pc:docMk/>
            <pc:sldMk cId="599265280" sldId="456"/>
            <ac:picMk id="4" creationId="{E633C57F-BE85-4E52-9796-37AF17856558}"/>
          </ac:picMkLst>
        </pc:picChg>
        <pc:picChg chg="add mod">
          <ac:chgData name="00  CID-EU Sergio García González" userId="2d0f5c96-c5bb-4e22-8b23-175ff923d358" providerId="ADAL" clId="{4ACFF821-2589-4A56-9CDC-90A7066A2908}" dt="2023-01-25T14:11:57.047" v="269" actId="1076"/>
          <ac:picMkLst>
            <pc:docMk/>
            <pc:sldMk cId="599265280" sldId="456"/>
            <ac:picMk id="5" creationId="{D59CB89C-E303-447C-B172-4C5FC1AF0A05}"/>
          </ac:picMkLst>
        </pc:picChg>
        <pc:picChg chg="add">
          <ac:chgData name="00  CID-EU Sergio García González" userId="2d0f5c96-c5bb-4e22-8b23-175ff923d358" providerId="ADAL" clId="{4ACFF821-2589-4A56-9CDC-90A7066A2908}" dt="2023-01-25T14:00:25.975" v="148"/>
          <ac:picMkLst>
            <pc:docMk/>
            <pc:sldMk cId="599265280" sldId="456"/>
            <ac:picMk id="7" creationId="{5343B5A9-F9A4-40EF-84C6-566FD2A528D6}"/>
          </ac:picMkLst>
        </pc:picChg>
        <pc:picChg chg="del mod">
          <ac:chgData name="00  CID-EU Sergio García González" userId="2d0f5c96-c5bb-4e22-8b23-175ff923d358" providerId="ADAL" clId="{4ACFF821-2589-4A56-9CDC-90A7066A2908}" dt="2023-01-20T10:04:00.733" v="24" actId="478"/>
          <ac:picMkLst>
            <pc:docMk/>
            <pc:sldMk cId="599265280" sldId="456"/>
            <ac:picMk id="7" creationId="{E6F38FB0-3BDB-4AE5-8C49-B4CCE88CD82F}"/>
          </ac:picMkLst>
        </pc:picChg>
        <pc:picChg chg="del mod">
          <ac:chgData name="00  CID-EU Sergio García González" userId="2d0f5c96-c5bb-4e22-8b23-175ff923d358" providerId="ADAL" clId="{4ACFF821-2589-4A56-9CDC-90A7066A2908}" dt="2023-01-20T10:02:24.602" v="18" actId="478"/>
          <ac:picMkLst>
            <pc:docMk/>
            <pc:sldMk cId="599265280" sldId="456"/>
            <ac:picMk id="9" creationId="{09E6DF81-DE19-4E9B-83C1-25864BDEB342}"/>
          </ac:picMkLst>
        </pc:picChg>
        <pc:picChg chg="add del mod">
          <ac:chgData name="00  CID-EU Sergio García González" userId="2d0f5c96-c5bb-4e22-8b23-175ff923d358" providerId="ADAL" clId="{4ACFF821-2589-4A56-9CDC-90A7066A2908}" dt="2023-01-20T10:05:53.905" v="26" actId="478"/>
          <ac:picMkLst>
            <pc:docMk/>
            <pc:sldMk cId="599265280" sldId="456"/>
            <ac:picMk id="10" creationId="{DA6FFA31-28F0-4B95-B3B7-97E8075958C1}"/>
          </ac:picMkLst>
        </pc:picChg>
        <pc:picChg chg="del mod">
          <ac:chgData name="00  CID-EU Sergio García González" userId="2d0f5c96-c5bb-4e22-8b23-175ff923d358" providerId="ADAL" clId="{4ACFF821-2589-4A56-9CDC-90A7066A2908}" dt="2023-01-25T13:57:19.264" v="115" actId="478"/>
          <ac:picMkLst>
            <pc:docMk/>
            <pc:sldMk cId="599265280" sldId="456"/>
            <ac:picMk id="13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13:39.305" v="304"/>
        <pc:sldMkLst>
          <pc:docMk/>
          <pc:sldMk cId="504614032" sldId="457"/>
        </pc:sldMkLst>
        <pc:spChg chg="add">
          <ac:chgData name="00  CID-EU Sergio García González" userId="2d0f5c96-c5bb-4e22-8b23-175ff923d358" providerId="ADAL" clId="{4ACFF821-2589-4A56-9CDC-90A7066A2908}" dt="2023-01-25T14:13:39.305" v="304"/>
          <ac:spMkLst>
            <pc:docMk/>
            <pc:sldMk cId="504614032" sldId="457"/>
            <ac:spMk id="8" creationId="{635C30B0-63AD-474E-B504-9AA361C7F801}"/>
          </ac:spMkLst>
        </pc:spChg>
        <pc:spChg chg="del">
          <ac:chgData name="00  CID-EU Sergio García González" userId="2d0f5c96-c5bb-4e22-8b23-175ff923d358" providerId="ADAL" clId="{4ACFF821-2589-4A56-9CDC-90A7066A2908}" dt="2023-01-25T14:13:38.562" v="303" actId="478"/>
          <ac:spMkLst>
            <pc:docMk/>
            <pc:sldMk cId="504614032" sldId="457"/>
            <ac:spMk id="12" creationId="{00000000-0000-0000-0000-000000000000}"/>
          </ac:spMkLst>
        </pc:spChg>
        <pc:picChg chg="del mod">
          <ac:chgData name="00  CID-EU Sergio García González" userId="2d0f5c96-c5bb-4e22-8b23-175ff923d358" providerId="ADAL" clId="{4ACFF821-2589-4A56-9CDC-90A7066A2908}" dt="2023-01-25T13:56:45.552" v="105" actId="478"/>
          <ac:picMkLst>
            <pc:docMk/>
            <pc:sldMk cId="504614032" sldId="457"/>
            <ac:picMk id="6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0T10:02:09.192" v="12" actId="478"/>
          <ac:picMkLst>
            <pc:docMk/>
            <pc:sldMk cId="504614032" sldId="457"/>
            <ac:picMk id="7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6:46.817" v="106"/>
          <ac:picMkLst>
            <pc:docMk/>
            <pc:sldMk cId="504614032" sldId="457"/>
            <ac:picMk id="7" creationId="{C1479035-F0CE-4701-851F-D1E5D563DE58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27:20.865" v="378" actId="1076"/>
        <pc:sldMkLst>
          <pc:docMk/>
          <pc:sldMk cId="2968991944" sldId="458"/>
        </pc:sldMkLst>
        <pc:spChg chg="mod">
          <ac:chgData name="00  CID-EU Sergio García González" userId="2d0f5c96-c5bb-4e22-8b23-175ff923d358" providerId="ADAL" clId="{4ACFF821-2589-4A56-9CDC-90A7066A2908}" dt="2023-01-25T14:27:20.865" v="378" actId="1076"/>
          <ac:spMkLst>
            <pc:docMk/>
            <pc:sldMk cId="2968991944" sldId="458"/>
            <ac:spMk id="6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27:17.202" v="377" actId="1076"/>
          <ac:spMkLst>
            <pc:docMk/>
            <pc:sldMk cId="2968991944" sldId="458"/>
            <ac:spMk id="7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3:48.897" v="306"/>
          <ac:spMkLst>
            <pc:docMk/>
            <pc:sldMk cId="2968991944" sldId="458"/>
            <ac:spMk id="9" creationId="{2CCE5128-A69E-4192-AFC4-9DE5A2950D34}"/>
          </ac:spMkLst>
        </pc:spChg>
        <pc:spChg chg="del">
          <ac:chgData name="00  CID-EU Sergio García González" userId="2d0f5c96-c5bb-4e22-8b23-175ff923d358" providerId="ADAL" clId="{4ACFF821-2589-4A56-9CDC-90A7066A2908}" dt="2023-01-25T14:13:48.416" v="305" actId="478"/>
          <ac:spMkLst>
            <pc:docMk/>
            <pc:sldMk cId="2968991944" sldId="458"/>
            <ac:spMk id="12" creationId="{00000000-0000-0000-0000-000000000000}"/>
          </ac:spMkLst>
        </pc:spChg>
        <pc:picChg chg="add mod">
          <ac:chgData name="00  CID-EU Sergio García González" userId="2d0f5c96-c5bb-4e22-8b23-175ff923d358" providerId="ADAL" clId="{4ACFF821-2589-4A56-9CDC-90A7066A2908}" dt="2023-01-25T14:27:08.093" v="376" actId="14100"/>
          <ac:picMkLst>
            <pc:docMk/>
            <pc:sldMk cId="2968991944" sldId="458"/>
            <ac:picMk id="2" creationId="{85B69099-9D70-4C94-A37D-F6DE4B5C1F83}"/>
          </ac:picMkLst>
        </pc:picChg>
        <pc:picChg chg="del">
          <ac:chgData name="00  CID-EU Sergio García González" userId="2d0f5c96-c5bb-4e22-8b23-175ff923d358" providerId="ADAL" clId="{4ACFF821-2589-4A56-9CDC-90A7066A2908}" dt="2023-01-25T13:50:01.582" v="50" actId="478"/>
          <ac:picMkLst>
            <pc:docMk/>
            <pc:sldMk cId="2968991944" sldId="458"/>
            <ac:picMk id="3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5T13:57:09.226" v="111" actId="478"/>
          <ac:picMkLst>
            <pc:docMk/>
            <pc:sldMk cId="2968991944" sldId="458"/>
            <ac:picMk id="5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0T10:02:19.181" v="16" actId="478"/>
          <ac:picMkLst>
            <pc:docMk/>
            <pc:sldMk cId="2968991944" sldId="458"/>
            <ac:picMk id="8" creationId="{09E6DF81-DE19-4E9B-83C1-25864BDEB342}"/>
          </ac:picMkLst>
        </pc:picChg>
      </pc:sldChg>
      <pc:sldChg chg="addSp delSp modSp ord">
        <pc:chgData name="00  CID-EU Sergio García González" userId="2d0f5c96-c5bb-4e22-8b23-175ff923d358" providerId="ADAL" clId="{4ACFF821-2589-4A56-9CDC-90A7066A2908}" dt="2023-01-25T14:18:00.850" v="344"/>
        <pc:sldMkLst>
          <pc:docMk/>
          <pc:sldMk cId="4188166390" sldId="459"/>
        </pc:sldMkLst>
        <pc:spChg chg="del">
          <ac:chgData name="00  CID-EU Sergio García González" userId="2d0f5c96-c5bb-4e22-8b23-175ff923d358" providerId="ADAL" clId="{4ACFF821-2589-4A56-9CDC-90A7066A2908}" dt="2023-01-25T14:16:02.720" v="332" actId="478"/>
          <ac:spMkLst>
            <pc:docMk/>
            <pc:sldMk cId="4188166390" sldId="459"/>
            <ac:spMk id="2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17:17.812" v="342" actId="1076"/>
          <ac:spMkLst>
            <pc:docMk/>
            <pc:sldMk cId="4188166390" sldId="459"/>
            <ac:spMk id="7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4:38.439" v="324"/>
          <ac:spMkLst>
            <pc:docMk/>
            <pc:sldMk cId="4188166390" sldId="459"/>
            <ac:spMk id="9" creationId="{6CC2BF17-EE83-46B5-855B-24FB8FEDE34E}"/>
          </ac:spMkLst>
        </pc:spChg>
        <pc:spChg chg="add del">
          <ac:chgData name="00  CID-EU Sergio García González" userId="2d0f5c96-c5bb-4e22-8b23-175ff923d358" providerId="ADAL" clId="{4ACFF821-2589-4A56-9CDC-90A7066A2908}" dt="2023-01-25T14:16:38.716" v="334"/>
          <ac:spMkLst>
            <pc:docMk/>
            <pc:sldMk cId="4188166390" sldId="459"/>
            <ac:spMk id="10" creationId="{99CD226F-921B-488E-9D9C-01AC43FD1311}"/>
          </ac:spMkLst>
        </pc:spChg>
        <pc:spChg chg="add del mod">
          <ac:chgData name="00  CID-EU Sergio García González" userId="2d0f5c96-c5bb-4e22-8b23-175ff923d358" providerId="ADAL" clId="{4ACFF821-2589-4A56-9CDC-90A7066A2908}" dt="2023-01-25T14:16:58.503" v="337"/>
          <ac:spMkLst>
            <pc:docMk/>
            <pc:sldMk cId="4188166390" sldId="459"/>
            <ac:spMk id="11" creationId="{BCB9D851-D30B-485B-9B13-3EF97E5A74BC}"/>
          </ac:spMkLst>
        </pc:spChg>
        <pc:spChg chg="del">
          <ac:chgData name="00  CID-EU Sergio García González" userId="2d0f5c96-c5bb-4e22-8b23-175ff923d358" providerId="ADAL" clId="{4ACFF821-2589-4A56-9CDC-90A7066A2908}" dt="2023-01-25T14:14:37.943" v="323" actId="478"/>
          <ac:spMkLst>
            <pc:docMk/>
            <pc:sldMk cId="4188166390" sldId="459"/>
            <ac:spMk id="12" creationId="{00000000-0000-0000-0000-000000000000}"/>
          </ac:spMkLst>
        </pc:spChg>
        <pc:picChg chg="add mod">
          <ac:chgData name="00  CID-EU Sergio García González" userId="2d0f5c96-c5bb-4e22-8b23-175ff923d358" providerId="ADAL" clId="{4ACFF821-2589-4A56-9CDC-90A7066A2908}" dt="2023-01-25T14:17:20.571" v="343" actId="1076"/>
          <ac:picMkLst>
            <pc:docMk/>
            <pc:sldMk cId="4188166390" sldId="459"/>
            <ac:picMk id="3" creationId="{54DE7939-2327-4A81-984F-F3DB98AD19EA}"/>
          </ac:picMkLst>
        </pc:picChg>
        <pc:picChg chg="del mod">
          <ac:chgData name="00  CID-EU Sergio García González" userId="2d0f5c96-c5bb-4e22-8b23-175ff923d358" providerId="ADAL" clId="{4ACFF821-2589-4A56-9CDC-90A7066A2908}" dt="2023-01-25T13:58:48.381" v="135" actId="478"/>
          <ac:picMkLst>
            <pc:docMk/>
            <pc:sldMk cId="4188166390" sldId="459"/>
            <ac:picMk id="5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0T10:08:38.266" v="38" actId="478"/>
          <ac:picMkLst>
            <pc:docMk/>
            <pc:sldMk cId="4188166390" sldId="459"/>
            <ac:picMk id="8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8:49.379" v="136"/>
          <ac:picMkLst>
            <pc:docMk/>
            <pc:sldMk cId="4188166390" sldId="459"/>
            <ac:picMk id="8" creationId="{9395FD56-F1E6-4134-89AA-9EFFB3B6AA07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13:12.099" v="296" actId="1076"/>
        <pc:sldMkLst>
          <pc:docMk/>
          <pc:sldMk cId="3587911883" sldId="460"/>
        </pc:sldMkLst>
        <pc:spChg chg="mod">
          <ac:chgData name="00  CID-EU Sergio García González" userId="2d0f5c96-c5bb-4e22-8b23-175ff923d358" providerId="ADAL" clId="{4ACFF821-2589-4A56-9CDC-90A7066A2908}" dt="2023-01-25T14:03:09.907" v="160" actId="1076"/>
          <ac:spMkLst>
            <pc:docMk/>
            <pc:sldMk cId="3587911883" sldId="460"/>
            <ac:spMk id="6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03:03.649" v="158" actId="1076"/>
          <ac:spMkLst>
            <pc:docMk/>
            <pc:sldMk cId="3587911883" sldId="460"/>
            <ac:spMk id="7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13:12.099" v="296" actId="1076"/>
          <ac:spMkLst>
            <pc:docMk/>
            <pc:sldMk cId="3587911883" sldId="460"/>
            <ac:spMk id="8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03:06.864" v="159" actId="1076"/>
          <ac:spMkLst>
            <pc:docMk/>
            <pc:sldMk cId="3587911883" sldId="460"/>
            <ac:spMk id="9" creationId="{00000000-0000-0000-0000-000000000000}"/>
          </ac:spMkLst>
        </pc:spChg>
        <pc:picChg chg="add mod">
          <ac:chgData name="00  CID-EU Sergio García González" userId="2d0f5c96-c5bb-4e22-8b23-175ff923d358" providerId="ADAL" clId="{4ACFF821-2589-4A56-9CDC-90A7066A2908}" dt="2023-01-25T13:56:14.829" v="94" actId="1035"/>
          <ac:picMkLst>
            <pc:docMk/>
            <pc:sldMk cId="3587911883" sldId="460"/>
            <ac:picMk id="10" creationId="{0DDF14FA-AD34-4EA9-9625-3C21BCA22708}"/>
          </ac:picMkLst>
        </pc:picChg>
        <pc:picChg chg="del mod">
          <ac:chgData name="00  CID-EU Sergio García González" userId="2d0f5c96-c5bb-4e22-8b23-175ff923d358" providerId="ADAL" clId="{4ACFF821-2589-4A56-9CDC-90A7066A2908}" dt="2023-01-20T10:01:35.577" v="4" actId="478"/>
          <ac:picMkLst>
            <pc:docMk/>
            <pc:sldMk cId="3587911883" sldId="460"/>
            <ac:picMk id="11" creationId="{09E6DF81-DE19-4E9B-83C1-25864BDEB342}"/>
          </ac:picMkLst>
        </pc:picChg>
        <pc:picChg chg="del mod">
          <ac:chgData name="00  CID-EU Sergio García González" userId="2d0f5c96-c5bb-4e22-8b23-175ff923d358" providerId="ADAL" clId="{4ACFF821-2589-4A56-9CDC-90A7066A2908}" dt="2023-01-25T13:55:42.879" v="86" actId="478"/>
          <ac:picMkLst>
            <pc:docMk/>
            <pc:sldMk cId="3587911883" sldId="460"/>
            <ac:picMk id="12" creationId="{00000000-0000-0000-0000-000000000000}"/>
          </ac:picMkLst>
        </pc:picChg>
        <pc:picChg chg="mod">
          <ac:chgData name="00  CID-EU Sergio García González" userId="2d0f5c96-c5bb-4e22-8b23-175ff923d358" providerId="ADAL" clId="{4ACFF821-2589-4A56-9CDC-90A7066A2908}" dt="2023-01-25T14:02:59.311" v="157" actId="1076"/>
          <ac:picMkLst>
            <pc:docMk/>
            <pc:sldMk cId="3587911883" sldId="460"/>
            <ac:picMk id="14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3:56:54.719" v="109"/>
        <pc:sldMkLst>
          <pc:docMk/>
          <pc:sldMk cId="2453909231" sldId="461"/>
        </pc:sldMkLst>
        <pc:picChg chg="del mod">
          <ac:chgData name="00  CID-EU Sergio García González" userId="2d0f5c96-c5bb-4e22-8b23-175ff923d358" providerId="ADAL" clId="{4ACFF821-2589-4A56-9CDC-90A7066A2908}" dt="2023-01-20T10:02:13.915" v="14" actId="478"/>
          <ac:picMkLst>
            <pc:docMk/>
            <pc:sldMk cId="2453909231" sldId="461"/>
            <ac:picMk id="9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6:54.719" v="109"/>
          <ac:picMkLst>
            <pc:docMk/>
            <pc:sldMk cId="2453909231" sldId="461"/>
            <ac:picMk id="9" creationId="{ACAAD177-FB67-4A49-9DE2-203BDA2BB642}"/>
          </ac:picMkLst>
        </pc:picChg>
        <pc:picChg chg="del mod">
          <ac:chgData name="00  CID-EU Sergio García González" userId="2d0f5c96-c5bb-4e22-8b23-175ff923d358" providerId="ADAL" clId="{4ACFF821-2589-4A56-9CDC-90A7066A2908}" dt="2023-01-25T13:56:53.643" v="108" actId="478"/>
          <ac:picMkLst>
            <pc:docMk/>
            <pc:sldMk cId="2453909231" sldId="461"/>
            <ac:picMk id="13" creationId="{00000000-0000-0000-0000-000000000000}"/>
          </ac:picMkLst>
        </pc:picChg>
      </pc:sldChg>
      <pc:sldChg chg="addSp delSp modSp">
        <pc:chgData name="00  CID-EU Sergio García González" userId="2d0f5c96-c5bb-4e22-8b23-175ff923d358" providerId="ADAL" clId="{4ACFF821-2589-4A56-9CDC-90A7066A2908}" dt="2023-01-25T14:14:32.906" v="322"/>
        <pc:sldMkLst>
          <pc:docMk/>
          <pc:sldMk cId="723200387" sldId="462"/>
        </pc:sldMkLst>
        <pc:spChg chg="mod">
          <ac:chgData name="00  CID-EU Sergio García González" userId="2d0f5c96-c5bb-4e22-8b23-175ff923d358" providerId="ADAL" clId="{4ACFF821-2589-4A56-9CDC-90A7066A2908}" dt="2023-01-25T14:02:21.329" v="155" actId="14100"/>
          <ac:spMkLst>
            <pc:docMk/>
            <pc:sldMk cId="723200387" sldId="462"/>
            <ac:spMk id="2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3:54:44.850" v="75" actId="1076"/>
          <ac:spMkLst>
            <pc:docMk/>
            <pc:sldMk cId="723200387" sldId="462"/>
            <ac:spMk id="6" creationId="{00000000-0000-0000-0000-000000000000}"/>
          </ac:spMkLst>
        </pc:spChg>
        <pc:spChg chg="del">
          <ac:chgData name="00  CID-EU Sergio García González" userId="2d0f5c96-c5bb-4e22-8b23-175ff923d358" providerId="ADAL" clId="{4ACFF821-2589-4A56-9CDC-90A7066A2908}" dt="2023-01-25T14:14:31.541" v="321" actId="478"/>
          <ac:spMkLst>
            <pc:docMk/>
            <pc:sldMk cId="723200387" sldId="462"/>
            <ac:spMk id="12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3:54:37.942" v="74" actId="1076"/>
          <ac:spMkLst>
            <pc:docMk/>
            <pc:sldMk cId="723200387" sldId="462"/>
            <ac:spMk id="13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4:32.906" v="322"/>
          <ac:spMkLst>
            <pc:docMk/>
            <pc:sldMk cId="723200387" sldId="462"/>
            <ac:spMk id="15" creationId="{DE8FEDDB-C11C-4CFB-B7CA-90BB44D0F9AB}"/>
          </ac:spMkLst>
        </pc:spChg>
        <pc:picChg chg="add del">
          <ac:chgData name="00  CID-EU Sergio García González" userId="2d0f5c96-c5bb-4e22-8b23-175ff923d358" providerId="ADAL" clId="{4ACFF821-2589-4A56-9CDC-90A7066A2908}" dt="2023-01-25T13:53:51.882" v="63" actId="478"/>
          <ac:picMkLst>
            <pc:docMk/>
            <pc:sldMk cId="723200387" sldId="462"/>
            <ac:picMk id="3" creationId="{C7125623-7F8F-4C1D-B3E5-55287E1EAF05}"/>
          </ac:picMkLst>
        </pc:picChg>
        <pc:picChg chg="del mod">
          <ac:chgData name="00  CID-EU Sergio García González" userId="2d0f5c96-c5bb-4e22-8b23-175ff923d358" providerId="ADAL" clId="{4ACFF821-2589-4A56-9CDC-90A7066A2908}" dt="2023-01-25T13:54:09.217" v="67" actId="478"/>
          <ac:picMkLst>
            <pc:docMk/>
            <pc:sldMk cId="723200387" sldId="462"/>
            <ac:picMk id="5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5T13:58:44.076" v="132" actId="478"/>
          <ac:picMkLst>
            <pc:docMk/>
            <pc:sldMk cId="723200387" sldId="462"/>
            <ac:picMk id="7" creationId="{00000000-0000-0000-0000-000000000000}"/>
          </ac:picMkLst>
        </pc:picChg>
        <pc:picChg chg="add mod">
          <ac:chgData name="00  CID-EU Sergio García González" userId="2d0f5c96-c5bb-4e22-8b23-175ff923d358" providerId="ADAL" clId="{4ACFF821-2589-4A56-9CDC-90A7066A2908}" dt="2023-01-25T14:02:26.594" v="156" actId="1076"/>
          <ac:picMkLst>
            <pc:docMk/>
            <pc:sldMk cId="723200387" sldId="462"/>
            <ac:picMk id="9" creationId="{D17192FA-EE95-4AFC-8E13-B952F75E3367}"/>
          </ac:picMkLst>
        </pc:picChg>
        <pc:picChg chg="del mod">
          <ac:chgData name="00  CID-EU Sergio García González" userId="2d0f5c96-c5bb-4e22-8b23-175ff923d358" providerId="ADAL" clId="{4ACFF821-2589-4A56-9CDC-90A7066A2908}" dt="2023-01-25T13:54:24.853" v="73" actId="478"/>
          <ac:picMkLst>
            <pc:docMk/>
            <pc:sldMk cId="723200387" sldId="462"/>
            <ac:picMk id="10" creationId="{09E6DF81-DE19-4E9B-83C1-25864BDEB342}"/>
          </ac:picMkLst>
        </pc:picChg>
        <pc:picChg chg="add">
          <ac:chgData name="00  CID-EU Sergio García González" userId="2d0f5c96-c5bb-4e22-8b23-175ff923d358" providerId="ADAL" clId="{4ACFF821-2589-4A56-9CDC-90A7066A2908}" dt="2023-01-25T13:58:45.161" v="133"/>
          <ac:picMkLst>
            <pc:docMk/>
            <pc:sldMk cId="723200387" sldId="462"/>
            <ac:picMk id="14" creationId="{33E94787-927A-4C09-A83D-2597F682F739}"/>
          </ac:picMkLst>
        </pc:picChg>
      </pc:sldChg>
      <pc:sldChg chg="addSp delSp modSp add">
        <pc:chgData name="00  CID-EU Sergio García González" userId="2d0f5c96-c5bb-4e22-8b23-175ff923d358" providerId="ADAL" clId="{4ACFF821-2589-4A56-9CDC-90A7066A2908}" dt="2023-01-25T14:15:46.633" v="331" actId="1076"/>
        <pc:sldMkLst>
          <pc:docMk/>
          <pc:sldMk cId="4008547802" sldId="463"/>
        </pc:sldMkLst>
        <pc:spChg chg="del mod">
          <ac:chgData name="00  CID-EU Sergio García González" userId="2d0f5c96-c5bb-4e22-8b23-175ff923d358" providerId="ADAL" clId="{4ACFF821-2589-4A56-9CDC-90A7066A2908}" dt="2023-01-25T14:13:54.613" v="308" actId="478"/>
          <ac:spMkLst>
            <pc:docMk/>
            <pc:sldMk cId="4008547802" sldId="463"/>
            <ac:spMk id="8" creationId="{00000000-0000-0000-0000-000000000000}"/>
          </ac:spMkLst>
        </pc:spChg>
        <pc:spChg chg="mod">
          <ac:chgData name="00  CID-EU Sergio García González" userId="2d0f5c96-c5bb-4e22-8b23-175ff923d358" providerId="ADAL" clId="{4ACFF821-2589-4A56-9CDC-90A7066A2908}" dt="2023-01-25T14:15:46.633" v="331" actId="1076"/>
          <ac:spMkLst>
            <pc:docMk/>
            <pc:sldMk cId="4008547802" sldId="463"/>
            <ac:spMk id="10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3:55.121" v="309"/>
          <ac:spMkLst>
            <pc:docMk/>
            <pc:sldMk cId="4008547802" sldId="463"/>
            <ac:spMk id="11" creationId="{47306033-61B3-44B0-A554-A5D779611E56}"/>
          </ac:spMkLst>
        </pc:spChg>
        <pc:picChg chg="mod">
          <ac:chgData name="00  CID-EU Sergio García González" userId="2d0f5c96-c5bb-4e22-8b23-175ff923d358" providerId="ADAL" clId="{4ACFF821-2589-4A56-9CDC-90A7066A2908}" dt="2023-01-25T13:57:15.286" v="113" actId="1076"/>
          <ac:picMkLst>
            <pc:docMk/>
            <pc:sldMk cId="4008547802" sldId="463"/>
            <ac:picMk id="2" creationId="{00000000-0000-0000-0000-000000000000}"/>
          </ac:picMkLst>
        </pc:picChg>
        <pc:picChg chg="mod">
          <ac:chgData name="00  CID-EU Sergio García González" userId="2d0f5c96-c5bb-4e22-8b23-175ff923d358" providerId="ADAL" clId="{4ACFF821-2589-4A56-9CDC-90A7066A2908}" dt="2023-01-25T14:00:20.521" v="147" actId="1035"/>
          <ac:picMkLst>
            <pc:docMk/>
            <pc:sldMk cId="4008547802" sldId="463"/>
            <ac:picMk id="9" creationId="{ACAAD177-FB67-4A49-9DE2-203BDA2BB642}"/>
          </ac:picMkLst>
        </pc:picChg>
      </pc:sldChg>
      <pc:sldChg chg="addSp delSp modSp add">
        <pc:chgData name="00  CID-EU Sergio García González" userId="2d0f5c96-c5bb-4e22-8b23-175ff923d358" providerId="ADAL" clId="{4ACFF821-2589-4A56-9CDC-90A7066A2908}" dt="2023-01-25T14:14:15.021" v="316"/>
        <pc:sldMkLst>
          <pc:docMk/>
          <pc:sldMk cId="1060486897" sldId="464"/>
        </pc:sldMkLst>
        <pc:spChg chg="del mod">
          <ac:chgData name="00  CID-EU Sergio García González" userId="2d0f5c96-c5bb-4e22-8b23-175ff923d358" providerId="ADAL" clId="{4ACFF821-2589-4A56-9CDC-90A7066A2908}" dt="2023-01-25T14:14:14.536" v="315" actId="478"/>
          <ac:spMkLst>
            <pc:docMk/>
            <pc:sldMk cId="1060486897" sldId="464"/>
            <ac:spMk id="8" creationId="{00000000-0000-0000-0000-000000000000}"/>
          </ac:spMkLst>
        </pc:spChg>
        <pc:spChg chg="add">
          <ac:chgData name="00  CID-EU Sergio García González" userId="2d0f5c96-c5bb-4e22-8b23-175ff923d358" providerId="ADAL" clId="{4ACFF821-2589-4A56-9CDC-90A7066A2908}" dt="2023-01-25T14:14:15.021" v="316"/>
          <ac:spMkLst>
            <pc:docMk/>
            <pc:sldMk cId="1060486897" sldId="464"/>
            <ac:spMk id="11" creationId="{96745568-53E5-4B0D-A27E-BC04B1840DB8}"/>
          </ac:spMkLst>
        </pc:spChg>
        <pc:picChg chg="mod">
          <ac:chgData name="00  CID-EU Sergio García González" userId="2d0f5c96-c5bb-4e22-8b23-175ff923d358" providerId="ADAL" clId="{4ACFF821-2589-4A56-9CDC-90A7066A2908}" dt="2023-01-25T13:57:34.336" v="121" actId="1036"/>
          <ac:picMkLst>
            <pc:docMk/>
            <pc:sldMk cId="1060486897" sldId="464"/>
            <ac:picMk id="9" creationId="{ACAAD177-FB67-4A49-9DE2-203BDA2BB642}"/>
          </ac:picMkLst>
        </pc:picChg>
      </pc:sldChg>
      <pc:sldChg chg="addSp delSp modSp add">
        <pc:chgData name="00  CID-EU Sergio García González" userId="2d0f5c96-c5bb-4e22-8b23-175ff923d358" providerId="ADAL" clId="{4ACFF821-2589-4A56-9CDC-90A7066A2908}" dt="2023-01-25T14:25:42.190" v="372" actId="14100"/>
        <pc:sldMkLst>
          <pc:docMk/>
          <pc:sldMk cId="200877348" sldId="465"/>
        </pc:sldMkLst>
        <pc:spChg chg="del">
          <ac:chgData name="00  CID-EU Sergio García González" userId="2d0f5c96-c5bb-4e22-8b23-175ff923d358" providerId="ADAL" clId="{4ACFF821-2589-4A56-9CDC-90A7066A2908}" dt="2023-01-25T14:22:21.676" v="357" actId="478"/>
          <ac:spMkLst>
            <pc:docMk/>
            <pc:sldMk cId="200877348" sldId="465"/>
            <ac:spMk id="6" creationId="{00000000-0000-0000-0000-000000000000}"/>
          </ac:spMkLst>
        </pc:spChg>
        <pc:spChg chg="del">
          <ac:chgData name="00  CID-EU Sergio García González" userId="2d0f5c96-c5bb-4e22-8b23-175ff923d358" providerId="ADAL" clId="{4ACFF821-2589-4A56-9CDC-90A7066A2908}" dt="2023-01-25T14:22:18.265" v="356" actId="478"/>
          <ac:spMkLst>
            <pc:docMk/>
            <pc:sldMk cId="200877348" sldId="465"/>
            <ac:spMk id="9" creationId="{00000000-0000-0000-0000-000000000000}"/>
          </ac:spMkLst>
        </pc:spChg>
        <pc:picChg chg="del">
          <ac:chgData name="00  CID-EU Sergio García González" userId="2d0f5c96-c5bb-4e22-8b23-175ff923d358" providerId="ADAL" clId="{4ACFF821-2589-4A56-9CDC-90A7066A2908}" dt="2023-01-25T14:22:23.785" v="358" actId="478"/>
          <ac:picMkLst>
            <pc:docMk/>
            <pc:sldMk cId="200877348" sldId="465"/>
            <ac:picMk id="2" creationId="{00000000-0000-0000-0000-000000000000}"/>
          </ac:picMkLst>
        </pc:picChg>
        <pc:picChg chg="del mod">
          <ac:chgData name="00  CID-EU Sergio García González" userId="2d0f5c96-c5bb-4e22-8b23-175ff923d358" providerId="ADAL" clId="{4ACFF821-2589-4A56-9CDC-90A7066A2908}" dt="2023-01-25T14:25:23.942" v="367" actId="478"/>
          <ac:picMkLst>
            <pc:docMk/>
            <pc:sldMk cId="200877348" sldId="465"/>
            <ac:picMk id="3" creationId="{66732C3E-A72A-456D-A218-1A86C577EDEE}"/>
          </ac:picMkLst>
        </pc:picChg>
        <pc:picChg chg="add mod">
          <ac:chgData name="00  CID-EU Sergio García González" userId="2d0f5c96-c5bb-4e22-8b23-175ff923d358" providerId="ADAL" clId="{4ACFF821-2589-4A56-9CDC-90A7066A2908}" dt="2023-01-25T14:25:42.190" v="372" actId="14100"/>
          <ac:picMkLst>
            <pc:docMk/>
            <pc:sldMk cId="200877348" sldId="465"/>
            <ac:picMk id="4" creationId="{BD85EA16-0CF3-4BE7-B9D2-1C79B45C8008}"/>
          </ac:picMkLst>
        </pc:picChg>
        <pc:picChg chg="del mod">
          <ac:chgData name="00  CID-EU Sergio García González" userId="2d0f5c96-c5bb-4e22-8b23-175ff923d358" providerId="ADAL" clId="{4ACFF821-2589-4A56-9CDC-90A7066A2908}" dt="2023-01-25T14:22:36.833" v="364" actId="478"/>
          <ac:picMkLst>
            <pc:docMk/>
            <pc:sldMk cId="200877348" sldId="465"/>
            <ac:picMk id="10" creationId="{53443273-2396-4C22-838C-A896B5CDAF36}"/>
          </ac:picMkLst>
        </pc:picChg>
      </pc:sldChg>
      <pc:sldChg chg="add del">
        <pc:chgData name="00  CID-EU Sergio García González" userId="2d0f5c96-c5bb-4e22-8b23-175ff923d358" providerId="ADAL" clId="{4ACFF821-2589-4A56-9CDC-90A7066A2908}" dt="2023-01-25T14:25:30.239" v="369"/>
        <pc:sldMkLst>
          <pc:docMk/>
          <pc:sldMk cId="1275748861" sldId="476"/>
        </pc:sldMkLst>
      </pc:sldChg>
    </pc:docChg>
  </pc:docChgLst>
  <pc:docChgLst>
    <pc:chgData name="00  CID-EU Sergio García González" userId="2d0f5c96-c5bb-4e22-8b23-175ff923d358" providerId="ADAL" clId="{90BF11C1-2AE4-46F1-9401-893AE0925DC9}"/>
    <pc:docChg chg="modSld">
      <pc:chgData name="00  CID-EU Sergio García González" userId="2d0f5c96-c5bb-4e22-8b23-175ff923d358" providerId="ADAL" clId="{90BF11C1-2AE4-46F1-9401-893AE0925DC9}" dt="2022-11-29T04:10:43.816" v="0" actId="1076"/>
      <pc:docMkLst>
        <pc:docMk/>
      </pc:docMkLst>
      <pc:sldChg chg="modSp">
        <pc:chgData name="00  CID-EU Sergio García González" userId="2d0f5c96-c5bb-4e22-8b23-175ff923d358" providerId="ADAL" clId="{90BF11C1-2AE4-46F1-9401-893AE0925DC9}" dt="2022-11-29T04:10:43.816" v="0" actId="1076"/>
        <pc:sldMkLst>
          <pc:docMk/>
          <pc:sldMk cId="2453909231" sldId="461"/>
        </pc:sldMkLst>
        <pc:picChg chg="mod">
          <ac:chgData name="00  CID-EU Sergio García González" userId="2d0f5c96-c5bb-4e22-8b23-175ff923d358" providerId="ADAL" clId="{90BF11C1-2AE4-46F1-9401-893AE0925DC9}" dt="2022-11-29T04:10:43.816" v="0" actId="1076"/>
          <ac:picMkLst>
            <pc:docMk/>
            <pc:sldMk cId="2453909231" sldId="461"/>
            <ac:picMk id="1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75B0AB-C34C-44DE-A965-79C878C88B06}" type="datetime1">
              <a:rPr lang="en-GB"/>
              <a:pPr>
                <a:defRPr/>
              </a:pPr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8E6D8D-AD77-4D47-A5DB-D1BBE25D20C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0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FA408A-A8DA-4E9B-AE57-D4F89067D9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68257C-3AA3-4631-8AE1-FA84D65865CD}" type="datetimeFigureOut">
              <a:rPr lang="es-ES"/>
              <a:pPr>
                <a:defRPr/>
              </a:pPr>
              <a:t>25/01/2023</a:t>
            </a:fld>
            <a:endParaRPr lang="es-ES"/>
          </a:p>
        </p:txBody>
      </p:sp>
      <p:sp>
        <p:nvSpPr>
          <p:cNvPr id="11" name="10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029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2104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1125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958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47077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7416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77394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1737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67535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2941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4120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7739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9275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9799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208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3959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6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585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07F165F2-589A-4603-987E-703E2ECB4374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2B347D9C-4250-46B1-82F5-7C778D4852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8E55D816-400B-4848-BF54-D14EB5A860AE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82F05DDA-A3DC-479D-A132-482A2753AD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8A8C70F0-3C10-4FA2-A228-359538170E35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0603C9F6-3E11-4580-BA41-8FA212EBAB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>
            <a:spLocks noChangeArrowheads="1"/>
          </p:cNvSpPr>
          <p:nvPr userDrawn="1"/>
        </p:nvSpPr>
        <p:spPr bwMode="auto">
          <a:xfrm>
            <a:off x="304800" y="6008688"/>
            <a:ext cx="4038600" cy="6207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+mn-cs"/>
              </a:rPr>
              <a:t>Livelihoods Centre</a:t>
            </a:r>
          </a:p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  <a:latin typeface="Arial Rounded MT Bold" pitchFamily="34" charset="0"/>
                <a:cs typeface="+mn-cs"/>
              </a:rPr>
              <a:t>knowledge  creation – knowledge sharing – knowledge networking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>
              <a:cs typeface="+mn-cs"/>
            </a:endParaRPr>
          </a:p>
        </p:txBody>
      </p: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9" name="Oval 1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 userDrawn="1"/>
          </p:nvSpPr>
          <p:spPr bwMode="auto">
            <a:xfrm>
              <a:off x="346031" y="422202"/>
              <a:ext cx="1067985" cy="8505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>
                  <a:solidFill>
                    <a:schemeClr val="bg1"/>
                  </a:solidFill>
                  <a:latin typeface="Arial Rounded MT Bold" charset="0"/>
                </a:rPr>
                <a:t>IFRC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chemeClr val="bg1"/>
                  </a:solidFill>
                  <a:latin typeface="Arial Rounded MT Bold" charset="0"/>
                </a:rPr>
                <a:t>Livelihoods Resource Centre</a:t>
              </a:r>
              <a:endParaRPr lang="en-US" sz="1000">
                <a:solidFill>
                  <a:schemeClr val="bg1"/>
                </a:solidFill>
                <a:latin typeface="Arial Rounded MT Bold" charset="0"/>
              </a:endParaRPr>
            </a:p>
          </p:txBody>
        </p:sp>
      </p:grpSp>
      <p:cxnSp>
        <p:nvCxnSpPr>
          <p:cNvPr id="11" name="Straight Connector 18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180513" cy="83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828800" y="457200"/>
            <a:ext cx="6858000" cy="862013"/>
          </a:xfrm>
          <a:prstGeom prst="rect">
            <a:avLst/>
          </a:prstGeom>
        </p:spPr>
        <p:txBody>
          <a:bodyPr/>
          <a:lstStyle>
            <a:lvl1pPr algn="r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828800" y="1676400"/>
            <a:ext cx="6858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152400" y="5918015"/>
              <a:ext cx="8839200" cy="787585"/>
            </a:xfrm>
            <a:prstGeom prst="roundRect">
              <a:avLst>
                <a:gd name="adj" fmla="val 16667"/>
              </a:avLst>
            </a:prstGeom>
            <a:solidFill>
              <a:srgbClr val="DB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es-ES" sz="32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TextBox 9"/>
            <p:cNvSpPr>
              <a:spLocks noChangeArrowheads="1"/>
            </p:cNvSpPr>
            <p:nvPr userDrawn="1"/>
          </p:nvSpPr>
          <p:spPr bwMode="auto">
            <a:xfrm>
              <a:off x="304800" y="5983118"/>
              <a:ext cx="4038600" cy="62085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bg1"/>
                  </a:solidFill>
                  <a:latin typeface="Arial Rounded MT Bold" pitchFamily="34" charset="0"/>
                  <a:cs typeface="+mn-cs"/>
                </a:rPr>
                <a:t>Livelihoods Centre</a:t>
              </a:r>
            </a:p>
            <a:p>
              <a:pPr>
                <a:defRPr/>
              </a:pPr>
              <a:r>
                <a:rPr lang="en-US" sz="800" b="1">
                  <a:solidFill>
                    <a:schemeClr val="bg1"/>
                  </a:solidFill>
                  <a:latin typeface="Arial Rounded MT Bold" pitchFamily="34" charset="0"/>
                  <a:cs typeface="+mn-cs"/>
                </a:rPr>
                <a:t>knowledge  creation – knowledge sharing – knowledge networking</a:t>
              </a:r>
              <a:endParaRPr lang="en-US" sz="1200">
                <a:solidFill>
                  <a:schemeClr val="bg1"/>
                </a:solidFill>
                <a:latin typeface="Arial Rounded MT Bold" pitchFamily="34" charset="0"/>
                <a:cs typeface="+mn-cs"/>
              </a:endParaRPr>
            </a:p>
          </p:txBody>
        </p:sp>
        <p:pic>
          <p:nvPicPr>
            <p:cNvPr id="8" name="Picture 14" descr="IFRC_logo_EN.gif"/>
            <p:cNvPicPr>
              <a:picLocks noChangeAspect="1"/>
            </p:cNvPicPr>
            <p:nvPr userDrawn="1"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</p:pic>
      </p:grp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>
              <a:cs typeface="+mn-cs"/>
            </a:endParaRPr>
          </a:p>
        </p:txBody>
      </p:sp>
      <p:grpSp>
        <p:nvGrpSpPr>
          <p:cNvPr id="10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1" name="Oval 1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 userDrawn="1"/>
          </p:nvSpPr>
          <p:spPr bwMode="auto">
            <a:xfrm>
              <a:off x="346031" y="422202"/>
              <a:ext cx="1067985" cy="8616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>
                  <a:solidFill>
                    <a:schemeClr val="bg1"/>
                  </a:solidFill>
                  <a:latin typeface="Arial Rounded MT Bold" charset="0"/>
                </a:rPr>
                <a:t>Your Livelihoods Resource Centre</a:t>
              </a:r>
              <a:endParaRPr lang="en-US" sz="1000">
                <a:solidFill>
                  <a:schemeClr val="bg1"/>
                </a:solidFill>
                <a:latin typeface="Arial Rounded MT Bold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14" name="Rectangle 19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Rectangle 20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TextBox 21"/>
            <p:cNvSpPr txBox="1">
              <a:spLocks noChangeArrowheads="1"/>
            </p:cNvSpPr>
            <p:nvPr userDrawn="1"/>
          </p:nvSpPr>
          <p:spPr bwMode="auto">
            <a:xfrm>
              <a:off x="3429000" y="457200"/>
              <a:ext cx="5181600" cy="3898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z="2000" b="1" baseline="30000" dirty="0">
                <a:solidFill>
                  <a:srgbClr val="E8C7B0"/>
                </a:solidFill>
                <a:latin typeface="Arial" charset="0"/>
              </a:endParaRP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charset="0"/>
                </a:rPr>
                <a:t>FOR FURTHER INFORMATION, PLEASE CONTACT:</a:t>
              </a: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NAME:	</a:t>
              </a: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TEL. : </a:t>
              </a: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EMAIL:</a:t>
              </a: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charset="0"/>
                </a:rPr>
                <a:t>THIS PRESENTATION IS PUBLISHED BY</a:t>
              </a: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IFRC Livelihoods Resource Centre</a:t>
              </a:r>
              <a:b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c/o Spanish Red Cross International Department</a:t>
              </a:r>
            </a:p>
            <a:p>
              <a:pPr eaLnBrk="1" hangingPunct="1">
                <a:defRPr/>
              </a:pPr>
              <a:r>
                <a:rPr lang="en-US" sz="2000" b="1" baseline="30000" dirty="0" err="1">
                  <a:solidFill>
                    <a:schemeClr val="bg1"/>
                  </a:solidFill>
                  <a:latin typeface="Arial" charset="0"/>
                </a:rPr>
                <a:t>Avenida</a:t>
              </a: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 Reina Victoria 26-28</a:t>
              </a: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28039 Madrid</a:t>
              </a:r>
            </a:p>
            <a:p>
              <a:pPr eaLnBrk="1" hangingPunct="1"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charset="0"/>
                </a:rPr>
                <a:t>Spain</a:t>
              </a: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7" name="Picture 15" descr="SLCM-icons logo-EN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 descr="IFRC_logo_EN.jp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24"/>
          <p:cNvSpPr txBox="1">
            <a:spLocks noChangeArrowheads="1"/>
          </p:cNvSpPr>
          <p:nvPr userDrawn="1"/>
        </p:nvSpPr>
        <p:spPr bwMode="auto">
          <a:xfrm>
            <a:off x="762000" y="4114800"/>
            <a:ext cx="71628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7200" b="1" baseline="30000" dirty="0">
                <a:solidFill>
                  <a:schemeClr val="bg1"/>
                </a:solidFill>
              </a:rPr>
              <a:t>www.livelihoodscentre.org</a:t>
            </a:r>
          </a:p>
        </p:txBody>
      </p:sp>
      <p:grpSp>
        <p:nvGrpSpPr>
          <p:cNvPr id="20" name="19 Grupo"/>
          <p:cNvGrpSpPr>
            <a:grpSpLocks/>
          </p:cNvGrpSpPr>
          <p:nvPr userDrawn="1"/>
        </p:nvGrpSpPr>
        <p:grpSpPr bwMode="auto">
          <a:xfrm>
            <a:off x="762000" y="1143000"/>
            <a:ext cx="2016125" cy="2016125"/>
            <a:chOff x="339725" y="339725"/>
            <a:chExt cx="1260475" cy="1260475"/>
          </a:xfrm>
        </p:grpSpPr>
        <p:sp>
          <p:nvSpPr>
            <p:cNvPr id="22" name="Oval 14"/>
            <p:cNvSpPr/>
            <p:nvPr userDrawn="1"/>
          </p:nvSpPr>
          <p:spPr bwMode="auto">
            <a:xfrm>
              <a:off x="339725" y="339725"/>
              <a:ext cx="1260475" cy="1260475"/>
            </a:xfrm>
            <a:prstGeom prst="ellipse">
              <a:avLst/>
            </a:prstGeom>
            <a:solidFill>
              <a:srgbClr val="F2240E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50" y="609600"/>
              <a:ext cx="857250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3352800" y="990600"/>
            <a:ext cx="2819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886200" y="1447800"/>
            <a:ext cx="2819400" cy="304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4038600" y="1828800"/>
            <a:ext cx="2819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340BA3F8-7465-48C6-B7E4-7633CD8312CB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2066B0CD-538D-4F02-8F7A-9D55139075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0D62F68C-0634-4E16-A295-5772E43B218A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CF2408B0-8E4A-4870-B0FF-51B8C055EF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7C202EE2-4AD3-4C02-AB05-5EB1AC1BFEAB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0D83235C-623A-462A-96A3-A9DD5CA379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32AB4EF-9EF6-4999-8F3C-2C677188917C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FFD45F12-A81A-4D1F-BE47-03D4BB77C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555FBA50-671D-40C2-BA52-ADFAB1429973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E492EB50-DE37-4691-97EA-14E49BC4C7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7449D3A4-C39A-4AC0-8175-986BB9D05A5F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D92433A6-8481-420A-B220-05AD0558C5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55123D81-A94C-467C-9C35-95F1308553ED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15421A8C-2DCF-4F76-B437-917E10752F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CA528AF-2EFC-4DE8-8EB5-9DE53700AE80}" type="datetime1">
              <a:rPr lang="en-US"/>
              <a:pPr>
                <a:defRPr/>
              </a:pPr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6E6D10E9-1B99-4213-8314-97B910EFF0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07" r:id="rId12"/>
    <p:sldLayoutId id="2147483808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la.net/vsla-video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la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contenido"/>
          <p:cNvSpPr txBox="1">
            <a:spLocks/>
          </p:cNvSpPr>
          <p:nvPr/>
        </p:nvSpPr>
        <p:spPr>
          <a:xfrm>
            <a:off x="1565919" y="1196752"/>
            <a:ext cx="6012160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VSLA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i="1" dirty="0">
                <a:cs typeface="Arial" charset="0"/>
              </a:rPr>
              <a:t>Village Saving Loans Associations</a:t>
            </a:r>
          </a:p>
          <a:p>
            <a:pPr marL="0" indent="0" algn="ctr">
              <a:buFont typeface="Wingdings" pitchFamily="2" charset="2"/>
              <a:buNone/>
            </a:pPr>
            <a:endParaRPr lang="en-US" i="1" dirty="0">
              <a:cs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i="1" dirty="0">
              <a:cs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i="1" dirty="0">
                <a:cs typeface="Arial" charset="0"/>
              </a:rPr>
              <a:t>(Saving and Credit Groups - SCGs) </a:t>
            </a:r>
          </a:p>
          <a:p>
            <a:pPr marL="0" indent="0" algn="r">
              <a:buFont typeface="Wingdings" pitchFamily="2" charset="2"/>
              <a:buNone/>
            </a:pPr>
            <a:endParaRPr lang="en-US" b="1" i="1" dirty="0"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D51904-2954-4297-A658-0867E166A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97" y="5517232"/>
            <a:ext cx="3476205" cy="9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8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6 Marcador de contenido"/>
          <p:cNvSpPr txBox="1">
            <a:spLocks/>
          </p:cNvSpPr>
          <p:nvPr/>
        </p:nvSpPr>
        <p:spPr>
          <a:xfrm>
            <a:off x="467544" y="1196752"/>
            <a:ext cx="4464496" cy="695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How does it function?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2239" y="1799800"/>
            <a:ext cx="8208912" cy="53133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u="none" dirty="0">
                <a:solidFill>
                  <a:schemeClr val="tx1"/>
                </a:solidFill>
              </a:rPr>
              <a:t>Between </a:t>
            </a:r>
            <a:r>
              <a:rPr lang="en-GB" sz="1600" b="1" u="none" dirty="0">
                <a:solidFill>
                  <a:schemeClr val="tx1"/>
                </a:solidFill>
              </a:rPr>
              <a:t>10-25</a:t>
            </a:r>
            <a:r>
              <a:rPr lang="en-GB" sz="1600" u="none" dirty="0">
                <a:solidFill>
                  <a:schemeClr val="tx1"/>
                </a:solidFill>
              </a:rPr>
              <a:t> people in a group committed to save money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u="none" dirty="0">
                <a:solidFill>
                  <a:schemeClr val="tx1"/>
                </a:solidFill>
              </a:rPr>
              <a:t>They are </a:t>
            </a:r>
            <a:r>
              <a:rPr lang="en-GB" sz="1600" b="1" u="none" dirty="0">
                <a:solidFill>
                  <a:schemeClr val="tx1"/>
                </a:solidFill>
              </a:rPr>
              <a:t>self-managed</a:t>
            </a:r>
            <a:r>
              <a:rPr lang="en-GB" sz="1600" u="none" dirty="0">
                <a:solidFill>
                  <a:schemeClr val="tx1"/>
                </a:solidFill>
              </a:rPr>
              <a:t> – taking decisions from day 1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tx1"/>
                </a:solidFill>
              </a:rPr>
              <a:t>They choose their own </a:t>
            </a:r>
            <a:r>
              <a:rPr lang="en-GB" sz="1600" b="1" dirty="0">
                <a:solidFill>
                  <a:schemeClr val="tx1"/>
                </a:solidFill>
              </a:rPr>
              <a:t>Committee</a:t>
            </a:r>
            <a:r>
              <a:rPr lang="en-GB" sz="1600" dirty="0">
                <a:solidFill>
                  <a:schemeClr val="tx1"/>
                </a:solidFill>
              </a:rPr>
              <a:t> (5 people)</a:t>
            </a:r>
            <a:endParaRPr lang="en-GB" sz="1600" u="none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tx1"/>
                </a:solidFill>
              </a:rPr>
              <a:t>They are </a:t>
            </a:r>
            <a:r>
              <a:rPr lang="en-GB" sz="1600" b="1" dirty="0">
                <a:solidFill>
                  <a:schemeClr val="tx1"/>
                </a:solidFill>
              </a:rPr>
              <a:t>trained</a:t>
            </a:r>
            <a:r>
              <a:rPr lang="en-GB" sz="1600" dirty="0">
                <a:solidFill>
                  <a:schemeClr val="tx1"/>
                </a:solidFill>
              </a:rPr>
              <a:t> during their first saving cycle – learning by doing-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u="none" dirty="0">
                <a:solidFill>
                  <a:schemeClr val="tx1"/>
                </a:solidFill>
              </a:rPr>
              <a:t>The first saving cycle lasts between </a:t>
            </a:r>
            <a:r>
              <a:rPr lang="en-GB" sz="1600" b="1" u="none" dirty="0">
                <a:solidFill>
                  <a:schemeClr val="tx1"/>
                </a:solidFill>
              </a:rPr>
              <a:t>36-52 weeks </a:t>
            </a:r>
            <a:r>
              <a:rPr lang="en-GB" sz="1600" u="none" dirty="0">
                <a:solidFill>
                  <a:schemeClr val="tx1"/>
                </a:solidFill>
              </a:rPr>
              <a:t>– they meet every week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u="none" dirty="0">
                <a:solidFill>
                  <a:schemeClr val="tx1"/>
                </a:solidFill>
              </a:rPr>
              <a:t>They save money by buying </a:t>
            </a:r>
            <a:r>
              <a:rPr lang="en-GB" sz="1600" b="1" u="none" dirty="0">
                <a:solidFill>
                  <a:schemeClr val="tx1"/>
                </a:solidFill>
              </a:rPr>
              <a:t>saving shares </a:t>
            </a:r>
            <a:r>
              <a:rPr lang="en-GB" sz="1600" u="none" dirty="0">
                <a:solidFill>
                  <a:schemeClr val="tx1"/>
                </a:solidFill>
              </a:rPr>
              <a:t>(1-5) in each meeting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tx1"/>
                </a:solidFill>
              </a:rPr>
              <a:t>The money is kept in a </a:t>
            </a:r>
            <a:r>
              <a:rPr lang="en-GB" sz="1600" b="1" dirty="0">
                <a:solidFill>
                  <a:schemeClr val="tx1"/>
                </a:solidFill>
              </a:rPr>
              <a:t>safe box with 3 locks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u="none" dirty="0">
                <a:solidFill>
                  <a:schemeClr val="tx1"/>
                </a:solidFill>
              </a:rPr>
              <a:t>They contribute to a </a:t>
            </a:r>
            <a:r>
              <a:rPr lang="en-GB" sz="1600" b="1" u="none" dirty="0">
                <a:solidFill>
                  <a:schemeClr val="tx1"/>
                </a:solidFill>
              </a:rPr>
              <a:t>social fund </a:t>
            </a:r>
            <a:r>
              <a:rPr lang="en-GB" sz="1600" u="none" dirty="0">
                <a:solidFill>
                  <a:schemeClr val="tx1"/>
                </a:solidFill>
              </a:rPr>
              <a:t>for calamities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tx1"/>
                </a:solidFill>
              </a:rPr>
              <a:t>The money that is being saved is used for </a:t>
            </a:r>
            <a:r>
              <a:rPr lang="en-GB" sz="1600" b="1" dirty="0">
                <a:solidFill>
                  <a:schemeClr val="tx1"/>
                </a:solidFill>
              </a:rPr>
              <a:t>loans</a:t>
            </a:r>
            <a:r>
              <a:rPr lang="en-GB" sz="1600" dirty="0">
                <a:solidFill>
                  <a:schemeClr val="tx1"/>
                </a:solidFill>
              </a:rPr>
              <a:t> among the members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tx1"/>
                </a:solidFill>
              </a:rPr>
              <a:t>Loans have </a:t>
            </a:r>
            <a:r>
              <a:rPr lang="en-GB" sz="1600" b="1" dirty="0">
                <a:solidFill>
                  <a:schemeClr val="tx1"/>
                </a:solidFill>
              </a:rPr>
              <a:t>interests</a:t>
            </a:r>
            <a:r>
              <a:rPr lang="en-GB" sz="1600" dirty="0">
                <a:solidFill>
                  <a:schemeClr val="tx1"/>
                </a:solidFill>
              </a:rPr>
              <a:t> that are decided by the group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tx1"/>
                </a:solidFill>
              </a:rPr>
              <a:t>All members have their own </a:t>
            </a:r>
            <a:r>
              <a:rPr lang="en-GB" sz="1600" b="1" dirty="0">
                <a:solidFill>
                  <a:schemeClr val="tx1"/>
                </a:solidFill>
              </a:rPr>
              <a:t>Passbook</a:t>
            </a:r>
            <a:r>
              <a:rPr lang="en-GB" sz="1600" dirty="0">
                <a:solidFill>
                  <a:schemeClr val="tx1"/>
                </a:solidFill>
              </a:rPr>
              <a:t> recording their economic activity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tx1"/>
                </a:solidFill>
              </a:rPr>
              <a:t>At the end of the cycle, each member gets their </a:t>
            </a:r>
            <a:r>
              <a:rPr lang="en-GB" sz="1600" b="1" dirty="0">
                <a:solidFill>
                  <a:schemeClr val="tx1"/>
                </a:solidFill>
              </a:rPr>
              <a:t>savings back with revenue</a:t>
            </a: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GB" sz="1600" u="none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GB" sz="1600" u="none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B69099-9D70-4C94-A37D-F6DE4B5C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48554"/>
            <a:ext cx="3429641" cy="2276387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2CCE5128-A69E-4192-AFC4-9DE5A295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9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ubtítulo 6"/>
          <p:cNvSpPr txBox="1">
            <a:spLocks/>
          </p:cNvSpPr>
          <p:nvPr/>
        </p:nvSpPr>
        <p:spPr>
          <a:xfrm>
            <a:off x="426877" y="1772816"/>
            <a:ext cx="45365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Livelihoods </a:t>
            </a:r>
          </a:p>
          <a:p>
            <a:pPr marL="0" indent="0">
              <a:buNone/>
              <a:defRPr/>
            </a:pPr>
            <a:endParaRPr lang="en-GB" sz="2000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Food Security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Women Economic Empowerment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Mental health and Self-confidence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u="none" kern="0" dirty="0"/>
              <a:t>Resiliency / Inclusion / </a:t>
            </a:r>
            <a:r>
              <a:rPr lang="en-GB" sz="2000" kern="0" dirty="0"/>
              <a:t>Emancipation</a:t>
            </a: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1600" u="none" kern="0" dirty="0"/>
          </a:p>
        </p:txBody>
      </p:sp>
      <p:sp>
        <p:nvSpPr>
          <p:cNvPr id="10" name="6 Marcador de contenido"/>
          <p:cNvSpPr txBox="1">
            <a:spLocks/>
          </p:cNvSpPr>
          <p:nvPr/>
        </p:nvSpPr>
        <p:spPr>
          <a:xfrm>
            <a:off x="-1534417" y="800327"/>
            <a:ext cx="8459092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What is VSLA Impact?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23" y="1340768"/>
            <a:ext cx="3539962" cy="45811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AAD177-FB67-4A49-9DE2-203BDA2BB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65304"/>
            <a:ext cx="2366641" cy="636799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47306033-61B3-44B0-A554-A5D77961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343B5A9-F9A4-40EF-84C6-566FD2A5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65304"/>
            <a:ext cx="2366641" cy="6367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9CB89C-E303-447C-B172-4C5FC1AF0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40" y="797891"/>
            <a:ext cx="8619900" cy="5316812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DAEB09F2-FC46-4C5B-A178-E5CC06CE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6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ubtítulo 6"/>
          <p:cNvSpPr txBox="1">
            <a:spLocks/>
          </p:cNvSpPr>
          <p:nvPr/>
        </p:nvSpPr>
        <p:spPr>
          <a:xfrm>
            <a:off x="426877" y="1772816"/>
            <a:ext cx="45365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Livelihoods </a:t>
            </a:r>
          </a:p>
          <a:p>
            <a:pPr marL="0" indent="0">
              <a:buNone/>
              <a:defRPr/>
            </a:pPr>
            <a:endParaRPr lang="en-GB" sz="2000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Food Security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Women Economic Empowerment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Mental health and Self-confidence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u="none" kern="0" dirty="0"/>
              <a:t>Resiliency / Inclusion / </a:t>
            </a:r>
            <a:r>
              <a:rPr lang="en-GB" sz="2000" kern="0" dirty="0"/>
              <a:t>Emancipation</a:t>
            </a: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1600" u="none" kern="0" dirty="0"/>
          </a:p>
        </p:txBody>
      </p:sp>
      <p:sp>
        <p:nvSpPr>
          <p:cNvPr id="10" name="6 Marcador de contenido"/>
          <p:cNvSpPr txBox="1">
            <a:spLocks/>
          </p:cNvSpPr>
          <p:nvPr/>
        </p:nvSpPr>
        <p:spPr>
          <a:xfrm>
            <a:off x="426877" y="645369"/>
            <a:ext cx="8459092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What is VSLA Impact?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66966"/>
            <a:ext cx="3539962" cy="45811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AAD177-FB67-4A49-9DE2-203BDA2BB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76577"/>
            <a:ext cx="2366641" cy="636799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96745568-53E5-4B0D-A27E-BC04B184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8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ubtítulo 6"/>
          <p:cNvSpPr txBox="1">
            <a:spLocks/>
          </p:cNvSpPr>
          <p:nvPr/>
        </p:nvSpPr>
        <p:spPr>
          <a:xfrm>
            <a:off x="-20726" y="1528586"/>
            <a:ext cx="9143950" cy="4056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1:</a:t>
            </a:r>
            <a:r>
              <a:rPr lang="en-GB" sz="1700" u="none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General Assembly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Management Committee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Elections</a:t>
            </a:r>
          </a:p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2: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policies &amp; rules: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 social fund, share-purchase/savings and credit</a:t>
            </a:r>
          </a:p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3: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Group Constitution</a:t>
            </a:r>
          </a:p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4: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Record-keeping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 and how to manage a share-purchase/savings meeting</a:t>
            </a:r>
            <a:endParaRPr lang="es-ES" sz="17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5: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share-purchase/savings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  <a:endParaRPr lang="es-ES" sz="17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6: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loan disbursement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7: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loan repayment 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s-ES" sz="17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700" u="non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8: </a:t>
            </a:r>
            <a:r>
              <a:rPr lang="en-GB" sz="1700" b="1" u="none" kern="0" dirty="0">
                <a:latin typeface="Arial" panose="020B0604020202020204" pitchFamily="34" charset="0"/>
                <a:cs typeface="Arial" panose="020B0604020202020204" pitchFamily="34" charset="0"/>
              </a:rPr>
              <a:t>Share-out</a:t>
            </a:r>
            <a:r>
              <a:rPr lang="en-GB" sz="1700" u="none" kern="0" dirty="0">
                <a:latin typeface="Arial" panose="020B0604020202020204" pitchFamily="34" charset="0"/>
                <a:cs typeface="Arial" panose="020B0604020202020204" pitchFamily="34" charset="0"/>
              </a:rPr>
              <a:t>/action-audit and graduation</a:t>
            </a:r>
          </a:p>
          <a:p>
            <a:pPr>
              <a:lnSpc>
                <a:spcPct val="150000"/>
              </a:lnSpc>
              <a:defRPr/>
            </a:pPr>
            <a:endParaRPr lang="en-GB" sz="17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GB" sz="17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17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contenido"/>
          <p:cNvSpPr txBox="1">
            <a:spLocks/>
          </p:cNvSpPr>
          <p:nvPr/>
        </p:nvSpPr>
        <p:spPr>
          <a:xfrm>
            <a:off x="342454" y="637595"/>
            <a:ext cx="8459092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What do the groups learn?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0753D4-28EC-4D98-B12D-0482EC719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78" y="3717032"/>
            <a:ext cx="3279068" cy="2156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D7BBCF-6CA8-43F8-B36A-4F789CBCE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76577"/>
            <a:ext cx="2366641" cy="636799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4ABFDFB-AC69-428A-8914-FF51777A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0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8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ubtítulo 6"/>
          <p:cNvSpPr txBox="1">
            <a:spLocks/>
          </p:cNvSpPr>
          <p:nvPr/>
        </p:nvSpPr>
        <p:spPr>
          <a:xfrm>
            <a:off x="453294" y="1210960"/>
            <a:ext cx="5184576" cy="45005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200" u="none" kern="0" dirty="0"/>
              <a:t>Trust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200" u="none" kern="0" dirty="0"/>
              <a:t>Team spirit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200" u="none" kern="0" dirty="0"/>
              <a:t>Living nearby</a:t>
            </a:r>
            <a:endParaRPr lang="en-US" sz="2200" u="none" kern="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200" u="none" kern="0" dirty="0"/>
              <a:t>A common bond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200" u="none" kern="0" dirty="0"/>
              <a:t>Similar saving capacity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200" kern="0" dirty="0"/>
              <a:t>A clear saving objective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GB" sz="2200" u="none" kern="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200" b="1" u="none" kern="0" dirty="0">
                <a:solidFill>
                  <a:srgbClr val="C00000"/>
                </a:solidFill>
              </a:rPr>
              <a:t>Field Staff</a:t>
            </a:r>
          </a:p>
          <a:p>
            <a:pPr>
              <a:defRPr/>
            </a:pPr>
            <a:endParaRPr lang="es-ES" sz="2200" u="none" kern="0" dirty="0"/>
          </a:p>
        </p:txBody>
      </p:sp>
      <p:sp>
        <p:nvSpPr>
          <p:cNvPr id="6" name="6 Marcador de contenido"/>
          <p:cNvSpPr txBox="1">
            <a:spLocks/>
          </p:cNvSpPr>
          <p:nvPr/>
        </p:nvSpPr>
        <p:spPr>
          <a:xfrm>
            <a:off x="-1044624" y="538096"/>
            <a:ext cx="6120680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Keys for Success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397725" y="5335260"/>
            <a:ext cx="3966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</a:rPr>
              <a:t>NEED TO FOLLOW THE GUIDELINES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2267744" y="5157192"/>
            <a:ext cx="2129981" cy="756246"/>
          </a:xfrm>
          <a:prstGeom prst="rightArrow">
            <a:avLst/>
          </a:prstGeom>
          <a:solidFill>
            <a:srgbClr val="CF1C2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17192FA-EE95-4AFC-8E13-B952F75E3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86" y="1165077"/>
            <a:ext cx="4971968" cy="37289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E94787-927A-4C09-A83D-2597F682F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76577"/>
            <a:ext cx="2366641" cy="636799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DE8FEDDB-C11C-4CFB-B7CA-90BB44D0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0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8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6 Marcador de contenido"/>
          <p:cNvSpPr txBox="1">
            <a:spLocks/>
          </p:cNvSpPr>
          <p:nvPr/>
        </p:nvSpPr>
        <p:spPr>
          <a:xfrm>
            <a:off x="193081" y="-31023"/>
            <a:ext cx="6120680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What are the Available Resources?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 bwMode="auto">
          <a:xfrm>
            <a:off x="5134304" y="2098717"/>
            <a:ext cx="3666079" cy="49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hlinkClick r:id="rId3"/>
              </a:rPr>
              <a:t>VSLA training videos - VSLA</a:t>
            </a:r>
            <a:endParaRPr lang="en-GB" altLang="en-US" sz="1800" dirty="0"/>
          </a:p>
        </p:txBody>
      </p:sp>
      <p:pic>
        <p:nvPicPr>
          <p:cNvPr id="11" name="Imagen 29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68" y="3368005"/>
            <a:ext cx="3383280" cy="24942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285908" y="4725144"/>
            <a:ext cx="1514475" cy="675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b="1" dirty="0">
                <a:solidFill>
                  <a:srgbClr val="C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SAVING KIT</a:t>
            </a:r>
            <a:endParaRPr lang="en-GB" sz="11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1DE172-90C6-46B7-99F6-B19A1CDBA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76577"/>
            <a:ext cx="2366641" cy="6367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701D69-198B-4EA6-B8F9-6BF244C2B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81" y="594716"/>
            <a:ext cx="5526412" cy="6218660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AD713D49-83B4-4A3C-B663-69D7EB977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6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ounded Rectangle 4"/>
          <p:cNvSpPr>
            <a:spLocks noChangeArrowheads="1"/>
          </p:cNvSpPr>
          <p:nvPr/>
        </p:nvSpPr>
        <p:spPr bwMode="auto">
          <a:xfrm>
            <a:off x="222123" y="3501008"/>
            <a:ext cx="8229600" cy="304800"/>
          </a:xfrm>
          <a:prstGeom prst="roundRect">
            <a:avLst>
              <a:gd name="adj" fmla="val 97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FBFBF">
                    <a:alpha val="4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b="1" i="1" dirty="0" err="1">
                <a:solidFill>
                  <a:srgbClr val="EE3124"/>
                </a:solidFill>
                <a:latin typeface="Helvetica 65 Medium"/>
              </a:rPr>
              <a:t>Thank</a:t>
            </a:r>
            <a:r>
              <a:rPr lang="es-ES" altLang="es-ES" sz="2600" b="1" i="1" dirty="0">
                <a:solidFill>
                  <a:srgbClr val="EE3124"/>
                </a:solidFill>
                <a:latin typeface="Helvetica 65 Medium"/>
              </a:rPr>
              <a:t> </a:t>
            </a:r>
            <a:r>
              <a:rPr lang="es-ES" altLang="es-ES" sz="2600" b="1" i="1" dirty="0" err="1">
                <a:solidFill>
                  <a:srgbClr val="EE3124"/>
                </a:solidFill>
                <a:latin typeface="Helvetica 65 Medium"/>
              </a:rPr>
              <a:t>you</a:t>
            </a:r>
            <a:endParaRPr lang="es-ES" altLang="es-ES" sz="1400" b="1" dirty="0">
              <a:solidFill>
                <a:srgbClr val="4D4D4D"/>
              </a:solidFill>
              <a:latin typeface="Helvetica 65 Medium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D1812C-A945-4493-A0FA-1D5D59DC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76577"/>
            <a:ext cx="2366641" cy="6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3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404664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40400" y="1318840"/>
            <a:ext cx="8675000" cy="22416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Methodology for saving and lending money among group members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born in West Africa and has been practiced and evaluated for over 30 years. Several organizations are using this methodology in the Philippines since long ago.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used by many organizations and it is funded by several donors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tools and materials needed to be implemented already exist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GB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  <p:sp>
        <p:nvSpPr>
          <p:cNvPr id="6" name="6 Marcador de contenido"/>
          <p:cNvSpPr txBox="1">
            <a:spLocks/>
          </p:cNvSpPr>
          <p:nvPr/>
        </p:nvSpPr>
        <p:spPr>
          <a:xfrm>
            <a:off x="1560486" y="590720"/>
            <a:ext cx="6681936" cy="552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What is VSLA?</a:t>
            </a:r>
          </a:p>
          <a:p>
            <a:pPr marL="0" indent="0" algn="r">
              <a:buFont typeface="Wingdings" pitchFamily="2" charset="2"/>
              <a:buNone/>
            </a:pPr>
            <a:endParaRPr lang="en-US" b="1" i="1" dirty="0"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11496" y="3816749"/>
            <a:ext cx="2889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hlinkClick r:id="rId3"/>
              </a:rPr>
              <a:t>http://www.vsla.net/</a:t>
            </a:r>
            <a:r>
              <a:rPr lang="en-GB" sz="2400" dirty="0"/>
              <a:t> </a:t>
            </a:r>
          </a:p>
        </p:txBody>
      </p:sp>
      <p:pic>
        <p:nvPicPr>
          <p:cNvPr id="1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3" y="4365104"/>
            <a:ext cx="4627437" cy="22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DF14FA-AD34-4EA9-9625-3C21BCA22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237312"/>
            <a:ext cx="2366641" cy="6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ubtítulo 2"/>
          <p:cNvSpPr txBox="1">
            <a:spLocks/>
          </p:cNvSpPr>
          <p:nvPr/>
        </p:nvSpPr>
        <p:spPr>
          <a:xfrm>
            <a:off x="228600" y="1300566"/>
            <a:ext cx="6992204" cy="5313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500" dirty="0"/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bureaucracy 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Replicable 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 Cost – High Impact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Safe, Reliable and Profitable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Suitable for illiterate population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Self-Managed: highly sustainable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dependency/economic loss on financial institutions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Suitable for vulnerable population in exclusion situations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  <p:sp>
        <p:nvSpPr>
          <p:cNvPr id="6" name="6 Marcador de contenido"/>
          <p:cNvSpPr txBox="1">
            <a:spLocks/>
          </p:cNvSpPr>
          <p:nvPr/>
        </p:nvSpPr>
        <p:spPr>
          <a:xfrm>
            <a:off x="192294" y="542082"/>
            <a:ext cx="6984776" cy="6265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What are VSLA main characteristics?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58" y="1268760"/>
            <a:ext cx="4191066" cy="3143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443273-2396-4C22-838C-A896B5CDA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237312"/>
            <a:ext cx="2366641" cy="636799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23BBEF13-F621-48C0-BC68-117D2474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1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6">
            <a:extLst>
              <a:ext uri="{FF2B5EF4-FFF2-40B4-BE49-F238E27FC236}">
                <a16:creationId xmlns:a16="http://schemas.microsoft.com/office/drawing/2014/main" id="{23BBEF13-F621-48C0-BC68-117D2474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85EA16-0CF3-4BE7-B9D2-1C79B45C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57249"/>
            <a:ext cx="9052493" cy="50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ubtítulo 6"/>
          <p:cNvSpPr txBox="1">
            <a:spLocks/>
          </p:cNvSpPr>
          <p:nvPr/>
        </p:nvSpPr>
        <p:spPr>
          <a:xfrm>
            <a:off x="467544" y="1649686"/>
            <a:ext cx="8915400" cy="34618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b="1" kern="0" dirty="0"/>
              <a:t>98% of members continue from one annual cycle to the next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u="none" kern="0" dirty="0"/>
              <a:t>89% of groups </a:t>
            </a:r>
            <a:r>
              <a:rPr lang="en-US" sz="1800" b="1" u="none" kern="0" dirty="0"/>
              <a:t>continue to operate </a:t>
            </a:r>
            <a:r>
              <a:rPr lang="en-US" sz="1800" u="none" kern="0" dirty="0"/>
              <a:t>more than </a:t>
            </a:r>
            <a:r>
              <a:rPr lang="en-US" sz="1800" b="1" u="none" kern="0" dirty="0"/>
              <a:t>five years after </a:t>
            </a:r>
            <a:r>
              <a:rPr lang="en-US" sz="1800" u="none" kern="0" dirty="0"/>
              <a:t>receiving training, on average doubling their capitalization and average loan sizes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u="none" kern="0" dirty="0"/>
              <a:t>At any one time 74% of the available </a:t>
            </a:r>
            <a:r>
              <a:rPr lang="en-US" sz="1800" b="1" u="none" kern="0" dirty="0"/>
              <a:t>funds</a:t>
            </a:r>
            <a:r>
              <a:rPr lang="en-US" sz="1800" u="none" kern="0" dirty="0"/>
              <a:t> are in circulation as loans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u="none" kern="0" dirty="0"/>
              <a:t>High annual </a:t>
            </a:r>
            <a:r>
              <a:rPr lang="en-US" sz="1800" b="1" u="none" kern="0" dirty="0"/>
              <a:t>return</a:t>
            </a:r>
            <a:r>
              <a:rPr lang="en-US" sz="1800" u="none" kern="0" dirty="0"/>
              <a:t> on assets 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b="1" kern="0" dirty="0"/>
              <a:t>Loan Repayment</a:t>
            </a:r>
            <a:r>
              <a:rPr lang="en-US" sz="1800" kern="0" dirty="0"/>
              <a:t> rates are the highest in the microfinance industry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en-US" sz="1800" b="1" kern="0" dirty="0"/>
              <a:t>Women</a:t>
            </a:r>
            <a:r>
              <a:rPr lang="en-US" sz="1800" kern="0" dirty="0"/>
              <a:t> comprise 78% of the membership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endParaRPr lang="en-US" sz="1800" kern="0" dirty="0"/>
          </a:p>
          <a:p>
            <a:pPr>
              <a:defRPr/>
            </a:pPr>
            <a:endParaRPr lang="es-ES" sz="1800" u="none" kern="0" dirty="0"/>
          </a:p>
        </p:txBody>
      </p:sp>
      <p:pic>
        <p:nvPicPr>
          <p:cNvPr id="10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40" y="4870155"/>
            <a:ext cx="3276920" cy="17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contenido"/>
          <p:cNvSpPr txBox="1">
            <a:spLocks/>
          </p:cNvSpPr>
          <p:nvPr/>
        </p:nvSpPr>
        <p:spPr>
          <a:xfrm>
            <a:off x="228600" y="767159"/>
            <a:ext cx="8814184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sz="3000" b="1" dirty="0">
                <a:cs typeface="Arial" charset="0"/>
              </a:rPr>
              <a:t>How do we know that it is a successful methodology?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5FF9C61-61E5-4296-985C-32E0F5777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237312"/>
            <a:ext cx="2366641" cy="636799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8BCF614D-FCD5-4055-912E-B2D155FFE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4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4" y="1454998"/>
            <a:ext cx="7320272" cy="1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6"/>
          <p:cNvSpPr txBox="1">
            <a:spLocks/>
          </p:cNvSpPr>
          <p:nvPr/>
        </p:nvSpPr>
        <p:spPr>
          <a:xfrm>
            <a:off x="444667" y="4292696"/>
            <a:ext cx="8447087" cy="17895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800" kern="0" dirty="0"/>
              <a:t>F</a:t>
            </a:r>
            <a:r>
              <a:rPr lang="en-GB" sz="1800" u="none" kern="0" dirty="0"/>
              <a:t>amilies </a:t>
            </a:r>
            <a:r>
              <a:rPr lang="en-GB" sz="1800" b="1" u="none" kern="0" dirty="0"/>
              <a:t>income and expenditure fluctuates </a:t>
            </a:r>
            <a:r>
              <a:rPr lang="en-GB" sz="1800" u="none" kern="0" dirty="0"/>
              <a:t>along the year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800" u="none" kern="0" dirty="0"/>
              <a:t>An </a:t>
            </a:r>
            <a:r>
              <a:rPr lang="en-GB" sz="1800" b="1" u="none" kern="0" dirty="0"/>
              <a:t>additional expenditure </a:t>
            </a:r>
            <a:r>
              <a:rPr lang="en-GB" sz="1800" u="none" kern="0" dirty="0"/>
              <a:t>(accident, illness, disaster, etc.) in the wrong moment can jeopardize the family economy for a long time: indebtedness and other </a:t>
            </a:r>
            <a:r>
              <a:rPr lang="en-GB" sz="1800" b="1" u="none" kern="0" dirty="0"/>
              <a:t>high-risk coping strategies</a:t>
            </a:r>
            <a:endParaRPr lang="en-GB" sz="18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800" u="none" kern="0" dirty="0"/>
              <a:t>Saving and Credit groups </a:t>
            </a:r>
            <a:r>
              <a:rPr lang="en-GB" sz="1800" b="1" u="none" kern="0" dirty="0"/>
              <a:t>stabilizes this fluctuation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1600" u="none" kern="0" dirty="0"/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342454" y="564963"/>
            <a:ext cx="8459092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Why is Saving important for vulnerable families?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A7C738-E73F-4D41-914F-E73BF7FC4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237312"/>
            <a:ext cx="2366641" cy="636799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3CE226CC-712C-43D4-89B6-96DB4D25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7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8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331913"/>
            <a:ext cx="899477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479035-F0CE-4701-851F-D1E5D563D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237312"/>
            <a:ext cx="2366641" cy="636799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635C30B0-63AD-474E-B504-9AA361C7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1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6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79200" y="116632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Village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Loans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Associations</a:t>
            </a:r>
            <a:endParaRPr lang="es-ES" altLang="es-ES" sz="1400" dirty="0">
              <a:latin typeface="Helvetica 65 Medium" pitchFamily="34" charset="0"/>
            </a:endParaRPr>
          </a:p>
        </p:txBody>
      </p:sp>
      <p:sp>
        <p:nvSpPr>
          <p:cNvPr id="7" name="Subtítulo 6"/>
          <p:cNvSpPr txBox="1">
            <a:spLocks/>
          </p:cNvSpPr>
          <p:nvPr/>
        </p:nvSpPr>
        <p:spPr>
          <a:xfrm>
            <a:off x="426877" y="1772816"/>
            <a:ext cx="45365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Livelihoods </a:t>
            </a:r>
          </a:p>
          <a:p>
            <a:pPr marL="0" indent="0">
              <a:buNone/>
              <a:defRPr/>
            </a:pPr>
            <a:endParaRPr lang="en-GB" sz="2000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Food Security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Women Economic Empowerment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kern="0" dirty="0"/>
              <a:t>Mental health and Self-confidence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000" u="none" kern="0" dirty="0"/>
              <a:t>Resiliency / Inclusion / </a:t>
            </a:r>
            <a:r>
              <a:rPr lang="en-GB" sz="2000" kern="0" dirty="0"/>
              <a:t>Emancipation</a:t>
            </a:r>
            <a:endParaRPr lang="en-GB" sz="2000" u="none" kern="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1600" u="none" kern="0" dirty="0"/>
          </a:p>
        </p:txBody>
      </p:sp>
      <p:sp>
        <p:nvSpPr>
          <p:cNvPr id="10" name="6 Marcador de contenido"/>
          <p:cNvSpPr txBox="1">
            <a:spLocks/>
          </p:cNvSpPr>
          <p:nvPr/>
        </p:nvSpPr>
        <p:spPr>
          <a:xfrm>
            <a:off x="426877" y="645369"/>
            <a:ext cx="8459092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What is VSLA Impact?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66966"/>
            <a:ext cx="3539962" cy="45811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AAD177-FB67-4A49-9DE2-203BDA2BB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237312"/>
            <a:ext cx="2366641" cy="6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0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8" name="AutoShape 5"/>
          <p:cNvCxnSpPr>
            <a:cxnSpLocks noChangeShapeType="1"/>
          </p:cNvCxnSpPr>
          <p:nvPr/>
        </p:nvCxnSpPr>
        <p:spPr bwMode="auto">
          <a:xfrm flipH="1">
            <a:off x="228600" y="533400"/>
            <a:ext cx="8686800" cy="0"/>
          </a:xfrm>
          <a:prstGeom prst="straightConnector1">
            <a:avLst/>
          </a:prstGeom>
          <a:noFill/>
          <a:ln w="19050">
            <a:solidFill>
              <a:srgbClr val="EE31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6 Marcador de contenido"/>
          <p:cNvSpPr txBox="1">
            <a:spLocks/>
          </p:cNvSpPr>
          <p:nvPr/>
        </p:nvSpPr>
        <p:spPr>
          <a:xfrm>
            <a:off x="19718" y="-5243"/>
            <a:ext cx="5362748" cy="8096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175"/>
              </a:spcBef>
              <a:buNone/>
            </a:pPr>
            <a:r>
              <a:rPr lang="en-US" b="1" dirty="0">
                <a:cs typeface="Arial" charset="0"/>
              </a:rPr>
              <a:t>Don’t believe it… Check it out!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95FD56-F1E6-4134-89AA-9EFFB3B6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8" y="6176577"/>
            <a:ext cx="2366641" cy="636799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6CC2BF17-EE83-46B5-855B-24FB8FED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89998"/>
            <a:ext cx="3251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 err="1">
                <a:latin typeface="Helvetica 65 Medium" pitchFamily="34" charset="0"/>
              </a:rPr>
              <a:t>Saving</a:t>
            </a:r>
            <a:r>
              <a:rPr lang="es-ES" altLang="es-ES" sz="1400" dirty="0">
                <a:latin typeface="Helvetica 65 Medium" pitchFamily="34" charset="0"/>
              </a:rPr>
              <a:t> and </a:t>
            </a:r>
            <a:r>
              <a:rPr lang="es-ES" altLang="es-ES" sz="1400" dirty="0" err="1">
                <a:latin typeface="Helvetica 65 Medium" pitchFamily="34" charset="0"/>
              </a:rPr>
              <a:t>Credit</a:t>
            </a:r>
            <a:r>
              <a:rPr lang="es-ES" altLang="es-ES" sz="1400" dirty="0">
                <a:latin typeface="Helvetica 65 Medium" pitchFamily="34" charset="0"/>
              </a:rPr>
              <a:t> </a:t>
            </a:r>
            <a:r>
              <a:rPr lang="es-ES" altLang="es-ES" sz="1400" dirty="0" err="1">
                <a:latin typeface="Helvetica 65 Medium" pitchFamily="34" charset="0"/>
              </a:rPr>
              <a:t>Groups</a:t>
            </a:r>
            <a:endParaRPr lang="es-ES" altLang="es-ES" sz="1400" dirty="0">
              <a:latin typeface="Helvetica 65 Medium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DE7939-2327-4A81-984F-F3DB98AD1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" y="865537"/>
            <a:ext cx="9144000" cy="51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63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20340AC36702438CF7679513F8A495" ma:contentTypeVersion="15" ma:contentTypeDescription="Crear nuevo documento." ma:contentTypeScope="" ma:versionID="cd4ac29d58aaad5036424873f65f88af">
  <xsd:schema xmlns:xsd="http://www.w3.org/2001/XMLSchema" xmlns:xs="http://www.w3.org/2001/XMLSchema" xmlns:p="http://schemas.microsoft.com/office/2006/metadata/properties" xmlns:ns2="90517523-bc64-4cdb-aacc-7c32b8b6a6a2" xmlns:ns3="c86f6395-7f4b-4d93-b493-5cee9a0689b6" xmlns:ns4="bc67ed7e-ce50-48fc-8055-e09abf489ae9" targetNamespace="http://schemas.microsoft.com/office/2006/metadata/properties" ma:root="true" ma:fieldsID="b122aff5030ce007e783a74d69332d32" ns2:_="" ns3:_="" ns4:_="">
    <xsd:import namespace="90517523-bc64-4cdb-aacc-7c32b8b6a6a2"/>
    <xsd:import namespace="c86f6395-7f4b-4d93-b493-5cee9a0689b6"/>
    <xsd:import namespace="bc67ed7e-ce50-48fc-8055-e09abf489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17523-bc64-4cdb-aacc-7c32b8b6a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d8a44517-479e-4e44-b64a-2708cac2e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f6395-7f4b-4d93-b493-5cee9a0689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7ed7e-ce50-48fc-8055-e09abf489ae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FC63E57-7C55-4AA0-9567-4D3E964A2F7E}" ma:internalName="TaxCatchAll" ma:showField="CatchAllData" ma:web="{c86f6395-7f4b-4d93-b493-5cee9a0689b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517523-bc64-4cdb-aacc-7c32b8b6a6a2">
      <Terms xmlns="http://schemas.microsoft.com/office/infopath/2007/PartnerControls"/>
    </lcf76f155ced4ddcb4097134ff3c332f>
    <TaxCatchAll xmlns="bc67ed7e-ce50-48fc-8055-e09abf489ae9" xsi:nil="true"/>
  </documentManagement>
</p:properties>
</file>

<file path=customXml/itemProps1.xml><?xml version="1.0" encoding="utf-8"?>
<ds:datastoreItem xmlns:ds="http://schemas.openxmlformats.org/officeDocument/2006/customXml" ds:itemID="{9D8AD65C-7063-4676-B5CF-E85F7A2DD10E}"/>
</file>

<file path=customXml/itemProps2.xml><?xml version="1.0" encoding="utf-8"?>
<ds:datastoreItem xmlns:ds="http://schemas.openxmlformats.org/officeDocument/2006/customXml" ds:itemID="{DBED8682-E617-47E9-BAD9-90980C4525C6}"/>
</file>

<file path=customXml/itemProps3.xml><?xml version="1.0" encoding="utf-8"?>
<ds:datastoreItem xmlns:ds="http://schemas.openxmlformats.org/officeDocument/2006/customXml" ds:itemID="{AC9BD108-D373-4109-956D-D3B3B1FF81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16388</TotalTime>
  <Words>659</Words>
  <Application>Microsoft Office PowerPoint</Application>
  <PresentationFormat>Presentación en pantalla (4:3)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MS PGothic</vt:lpstr>
      <vt:lpstr>MS PGothic</vt:lpstr>
      <vt:lpstr>SimSun</vt:lpstr>
      <vt:lpstr>Arial</vt:lpstr>
      <vt:lpstr>Arial Rounded MT Bold</vt:lpstr>
      <vt:lpstr>Calibri</vt:lpstr>
      <vt:lpstr>Helvetica 65 Medium</vt:lpstr>
      <vt:lpstr>Times New Roman</vt:lpstr>
      <vt:lpstr>Wingdings</vt:lpstr>
      <vt:lpstr>Wingdings 3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goli.ameri</dc:creator>
  <cp:lastModifiedBy>00  CID-EU Sergio García González</cp:lastModifiedBy>
  <cp:revision>613</cp:revision>
  <dcterms:created xsi:type="dcterms:W3CDTF">2013-08-29T07:47:32Z</dcterms:created>
  <dcterms:modified xsi:type="dcterms:W3CDTF">2023-01-25T14:28:06Z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0x010100CC20340AC36702438CF7679513F8A495</vt:lpwstr>
  </property>
</Properties>
</file>