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 id="2147483699" r:id="rId5"/>
  </p:sldMasterIdLst>
  <p:notesMasterIdLst>
    <p:notesMasterId r:id="rId21"/>
  </p:notesMasterIdLst>
  <p:sldIdLst>
    <p:sldId id="259" r:id="rId6"/>
    <p:sldId id="945621769" r:id="rId7"/>
    <p:sldId id="372" r:id="rId8"/>
    <p:sldId id="945621773" r:id="rId9"/>
    <p:sldId id="945621781" r:id="rId10"/>
    <p:sldId id="945621782" r:id="rId11"/>
    <p:sldId id="945621783" r:id="rId12"/>
    <p:sldId id="945621787" r:id="rId13"/>
    <p:sldId id="945621784" r:id="rId14"/>
    <p:sldId id="945621785" r:id="rId15"/>
    <p:sldId id="945621786" r:id="rId16"/>
    <p:sldId id="945621788" r:id="rId17"/>
    <p:sldId id="945621789" r:id="rId18"/>
    <p:sldId id="945621779" r:id="rId19"/>
    <p:sldId id="945621780" r:id="rId20"/>
  </p:sldIdLst>
  <p:sldSz cx="18288000" cy="10287000"/>
  <p:notesSz cx="7104063" cy="10234613"/>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1pPr>
    <a:lvl2pPr marL="0" marR="0" indent="687616"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2pPr>
    <a:lvl3pPr marL="0" marR="0" indent="1375234"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3pPr>
    <a:lvl4pPr marL="0" marR="0" indent="2062851"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4pPr>
    <a:lvl5pPr marL="0" marR="0" indent="2750469"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5pPr>
    <a:lvl6pPr marL="0" marR="0" indent="3438085"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6pPr>
    <a:lvl7pPr marL="0" marR="0" indent="4125702"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7pPr>
    <a:lvl8pPr marL="0" marR="0" indent="481332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8pPr>
    <a:lvl9pPr marL="0" marR="0" indent="5500937"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solidFill>
                <a:srgbClr val="3F3F3F"/>
              </a:solidFill>
              <a:prstDash val="solid"/>
              <a:round/>
            </a:ln>
          </a:left>
          <a:right>
            <a:ln w="12700" cap="flat">
              <a:solidFill>
                <a:srgbClr val="3F3F3F"/>
              </a:solidFill>
              <a:prstDash val="solid"/>
              <a:round/>
            </a:ln>
          </a:right>
          <a:top>
            <a:ln w="12700" cap="flat">
              <a:solidFill>
                <a:srgbClr val="3F3F3F"/>
              </a:solidFill>
              <a:prstDash val="solid"/>
              <a:round/>
            </a:ln>
          </a:top>
          <a:bottom>
            <a:ln w="127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rgbClr val="CACBCD"/>
          </a:solidFill>
        </a:fill>
      </a:tcStyle>
    </a:wholeTbl>
    <a:band2H>
      <a:tcTxStyle/>
      <a:tcStyle>
        <a:tcBdr/>
        <a:fill>
          <a:solidFill>
            <a:srgbClr val="E6E7E8"/>
          </a:solidFill>
        </a:fill>
      </a:tcStyle>
    </a:band2H>
    <a:firstCol>
      <a:tcTxStyle b="on" i="off">
        <a:fontRef idx="minor">
          <a:srgbClr val="3F3F3F"/>
        </a:fontRef>
        <a:srgbClr val="3F3F3F"/>
      </a:tcTxStyle>
      <a:tcStyle>
        <a:tcBdr>
          <a:left>
            <a:ln w="12700" cap="flat">
              <a:solidFill>
                <a:srgbClr val="3F3F3F"/>
              </a:solidFill>
              <a:prstDash val="solid"/>
              <a:round/>
            </a:ln>
          </a:left>
          <a:right>
            <a:ln w="12700" cap="flat">
              <a:solidFill>
                <a:srgbClr val="3F3F3F"/>
              </a:solidFill>
              <a:prstDash val="solid"/>
              <a:round/>
            </a:ln>
          </a:right>
          <a:top>
            <a:ln w="12700" cap="flat">
              <a:solidFill>
                <a:srgbClr val="3F3F3F"/>
              </a:solidFill>
              <a:prstDash val="solid"/>
              <a:round/>
            </a:ln>
          </a:top>
          <a:bottom>
            <a:ln w="127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chemeClr val="accent1"/>
          </a:solidFill>
        </a:fill>
      </a:tcStyle>
    </a:firstCol>
    <a:lastRow>
      <a:tcTxStyle b="on" i="off">
        <a:fontRef idx="minor">
          <a:srgbClr val="3F3F3F"/>
        </a:fontRef>
        <a:srgbClr val="3F3F3F"/>
      </a:tcTxStyle>
      <a:tcStyle>
        <a:tcBdr>
          <a:left>
            <a:ln w="12700" cap="flat">
              <a:solidFill>
                <a:srgbClr val="3F3F3F"/>
              </a:solidFill>
              <a:prstDash val="solid"/>
              <a:round/>
            </a:ln>
          </a:left>
          <a:right>
            <a:ln w="12700" cap="flat">
              <a:solidFill>
                <a:srgbClr val="3F3F3F"/>
              </a:solidFill>
              <a:prstDash val="solid"/>
              <a:round/>
            </a:ln>
          </a:right>
          <a:top>
            <a:ln w="38100" cap="flat">
              <a:solidFill>
                <a:srgbClr val="3F3F3F"/>
              </a:solidFill>
              <a:prstDash val="solid"/>
              <a:round/>
            </a:ln>
          </a:top>
          <a:bottom>
            <a:ln w="127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chemeClr val="accent1"/>
          </a:solidFill>
        </a:fill>
      </a:tcStyle>
    </a:lastRow>
    <a:firstRow>
      <a:tcTxStyle b="on" i="off">
        <a:fontRef idx="minor">
          <a:srgbClr val="3F3F3F"/>
        </a:fontRef>
        <a:srgbClr val="3F3F3F"/>
      </a:tcTxStyle>
      <a:tcStyle>
        <a:tcBdr>
          <a:left>
            <a:ln w="12700" cap="flat">
              <a:solidFill>
                <a:srgbClr val="3F3F3F"/>
              </a:solidFill>
              <a:prstDash val="solid"/>
              <a:round/>
            </a:ln>
          </a:left>
          <a:right>
            <a:ln w="12700" cap="flat">
              <a:solidFill>
                <a:srgbClr val="3F3F3F"/>
              </a:solidFill>
              <a:prstDash val="solid"/>
              <a:round/>
            </a:ln>
          </a:right>
          <a:top>
            <a:ln w="12700" cap="flat">
              <a:solidFill>
                <a:srgbClr val="3F3F3F"/>
              </a:solidFill>
              <a:prstDash val="solid"/>
              <a:round/>
            </a:ln>
          </a:top>
          <a:bottom>
            <a:ln w="381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3F3F3F"/>
              </a:solidFill>
              <a:prstDash val="solid"/>
              <a:round/>
            </a:ln>
          </a:left>
          <a:right>
            <a:ln w="12700" cap="flat">
              <a:solidFill>
                <a:srgbClr val="3F3F3F"/>
              </a:solidFill>
              <a:prstDash val="solid"/>
              <a:round/>
            </a:ln>
          </a:right>
          <a:top>
            <a:ln w="12700" cap="flat">
              <a:solidFill>
                <a:srgbClr val="3F3F3F"/>
              </a:solidFill>
              <a:prstDash val="solid"/>
              <a:round/>
            </a:ln>
          </a:top>
          <a:bottom>
            <a:ln w="127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rgbClr val="FBCCCD"/>
          </a:solidFill>
        </a:fill>
      </a:tcStyle>
    </a:wholeTbl>
    <a:band2H>
      <a:tcTxStyle/>
      <a:tcStyle>
        <a:tcBdr/>
        <a:fill>
          <a:solidFill>
            <a:srgbClr val="FDE7E8"/>
          </a:solidFill>
        </a:fill>
      </a:tcStyle>
    </a:band2H>
    <a:firstCol>
      <a:tcTxStyle b="on" i="off">
        <a:fontRef idx="minor">
          <a:srgbClr val="3F3F3F"/>
        </a:fontRef>
        <a:srgbClr val="3F3F3F"/>
      </a:tcTxStyle>
      <a:tcStyle>
        <a:tcBdr>
          <a:left>
            <a:ln w="12700" cap="flat">
              <a:solidFill>
                <a:srgbClr val="3F3F3F"/>
              </a:solidFill>
              <a:prstDash val="solid"/>
              <a:round/>
            </a:ln>
          </a:left>
          <a:right>
            <a:ln w="12700" cap="flat">
              <a:solidFill>
                <a:srgbClr val="3F3F3F"/>
              </a:solidFill>
              <a:prstDash val="solid"/>
              <a:round/>
            </a:ln>
          </a:right>
          <a:top>
            <a:ln w="12700" cap="flat">
              <a:solidFill>
                <a:srgbClr val="3F3F3F"/>
              </a:solidFill>
              <a:prstDash val="solid"/>
              <a:round/>
            </a:ln>
          </a:top>
          <a:bottom>
            <a:ln w="127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chemeClr val="accent3"/>
          </a:solidFill>
        </a:fill>
      </a:tcStyle>
    </a:firstCol>
    <a:lastRow>
      <a:tcTxStyle b="on" i="off">
        <a:fontRef idx="minor">
          <a:srgbClr val="3F3F3F"/>
        </a:fontRef>
        <a:srgbClr val="3F3F3F"/>
      </a:tcTxStyle>
      <a:tcStyle>
        <a:tcBdr>
          <a:left>
            <a:ln w="12700" cap="flat">
              <a:solidFill>
                <a:srgbClr val="3F3F3F"/>
              </a:solidFill>
              <a:prstDash val="solid"/>
              <a:round/>
            </a:ln>
          </a:left>
          <a:right>
            <a:ln w="12700" cap="flat">
              <a:solidFill>
                <a:srgbClr val="3F3F3F"/>
              </a:solidFill>
              <a:prstDash val="solid"/>
              <a:round/>
            </a:ln>
          </a:right>
          <a:top>
            <a:ln w="38100" cap="flat">
              <a:solidFill>
                <a:srgbClr val="3F3F3F"/>
              </a:solidFill>
              <a:prstDash val="solid"/>
              <a:round/>
            </a:ln>
          </a:top>
          <a:bottom>
            <a:ln w="127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chemeClr val="accent3"/>
          </a:solidFill>
        </a:fill>
      </a:tcStyle>
    </a:lastRow>
    <a:firstRow>
      <a:tcTxStyle b="on" i="off">
        <a:fontRef idx="minor">
          <a:srgbClr val="3F3F3F"/>
        </a:fontRef>
        <a:srgbClr val="3F3F3F"/>
      </a:tcTxStyle>
      <a:tcStyle>
        <a:tcBdr>
          <a:left>
            <a:ln w="12700" cap="flat">
              <a:solidFill>
                <a:srgbClr val="3F3F3F"/>
              </a:solidFill>
              <a:prstDash val="solid"/>
              <a:round/>
            </a:ln>
          </a:left>
          <a:right>
            <a:ln w="12700" cap="flat">
              <a:solidFill>
                <a:srgbClr val="3F3F3F"/>
              </a:solidFill>
              <a:prstDash val="solid"/>
              <a:round/>
            </a:ln>
          </a:right>
          <a:top>
            <a:ln w="12700" cap="flat">
              <a:solidFill>
                <a:srgbClr val="3F3F3F"/>
              </a:solidFill>
              <a:prstDash val="solid"/>
              <a:round/>
            </a:ln>
          </a:top>
          <a:bottom>
            <a:ln w="381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chemeClr val="accent3"/>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3F3F3F"/>
              </a:solidFill>
              <a:prstDash val="solid"/>
              <a:round/>
            </a:ln>
          </a:left>
          <a:right>
            <a:ln w="12700" cap="flat">
              <a:solidFill>
                <a:srgbClr val="3F3F3F"/>
              </a:solidFill>
              <a:prstDash val="solid"/>
              <a:round/>
            </a:ln>
          </a:right>
          <a:top>
            <a:ln w="12700" cap="flat">
              <a:solidFill>
                <a:srgbClr val="3F3F3F"/>
              </a:solidFill>
              <a:prstDash val="solid"/>
              <a:round/>
            </a:ln>
          </a:top>
          <a:bottom>
            <a:ln w="127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rgbClr val="FFCFCF"/>
          </a:solidFill>
        </a:fill>
      </a:tcStyle>
    </a:wholeTbl>
    <a:band2H>
      <a:tcTxStyle/>
      <a:tcStyle>
        <a:tcBdr/>
        <a:fill>
          <a:solidFill>
            <a:srgbClr val="FFE8E8"/>
          </a:solidFill>
        </a:fill>
      </a:tcStyle>
    </a:band2H>
    <a:firstCol>
      <a:tcTxStyle b="on" i="off">
        <a:fontRef idx="minor">
          <a:srgbClr val="3F3F3F"/>
        </a:fontRef>
        <a:srgbClr val="3F3F3F"/>
      </a:tcTxStyle>
      <a:tcStyle>
        <a:tcBdr>
          <a:left>
            <a:ln w="12700" cap="flat">
              <a:solidFill>
                <a:srgbClr val="3F3F3F"/>
              </a:solidFill>
              <a:prstDash val="solid"/>
              <a:round/>
            </a:ln>
          </a:left>
          <a:right>
            <a:ln w="12700" cap="flat">
              <a:solidFill>
                <a:srgbClr val="3F3F3F"/>
              </a:solidFill>
              <a:prstDash val="solid"/>
              <a:round/>
            </a:ln>
          </a:right>
          <a:top>
            <a:ln w="12700" cap="flat">
              <a:solidFill>
                <a:srgbClr val="3F3F3F"/>
              </a:solidFill>
              <a:prstDash val="solid"/>
              <a:round/>
            </a:ln>
          </a:top>
          <a:bottom>
            <a:ln w="127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chemeClr val="accent6"/>
          </a:solidFill>
        </a:fill>
      </a:tcStyle>
    </a:firstCol>
    <a:lastRow>
      <a:tcTxStyle b="on" i="off">
        <a:fontRef idx="minor">
          <a:srgbClr val="3F3F3F"/>
        </a:fontRef>
        <a:srgbClr val="3F3F3F"/>
      </a:tcTxStyle>
      <a:tcStyle>
        <a:tcBdr>
          <a:left>
            <a:ln w="12700" cap="flat">
              <a:solidFill>
                <a:srgbClr val="3F3F3F"/>
              </a:solidFill>
              <a:prstDash val="solid"/>
              <a:round/>
            </a:ln>
          </a:left>
          <a:right>
            <a:ln w="12700" cap="flat">
              <a:solidFill>
                <a:srgbClr val="3F3F3F"/>
              </a:solidFill>
              <a:prstDash val="solid"/>
              <a:round/>
            </a:ln>
          </a:right>
          <a:top>
            <a:ln w="38100" cap="flat">
              <a:solidFill>
                <a:srgbClr val="3F3F3F"/>
              </a:solidFill>
              <a:prstDash val="solid"/>
              <a:round/>
            </a:ln>
          </a:top>
          <a:bottom>
            <a:ln w="127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chemeClr val="accent6"/>
          </a:solidFill>
        </a:fill>
      </a:tcStyle>
    </a:lastRow>
    <a:firstRow>
      <a:tcTxStyle b="on" i="off">
        <a:fontRef idx="minor">
          <a:srgbClr val="3F3F3F"/>
        </a:fontRef>
        <a:srgbClr val="3F3F3F"/>
      </a:tcTxStyle>
      <a:tcStyle>
        <a:tcBdr>
          <a:left>
            <a:ln w="12700" cap="flat">
              <a:solidFill>
                <a:srgbClr val="3F3F3F"/>
              </a:solidFill>
              <a:prstDash val="solid"/>
              <a:round/>
            </a:ln>
          </a:left>
          <a:right>
            <a:ln w="12700" cap="flat">
              <a:solidFill>
                <a:srgbClr val="3F3F3F"/>
              </a:solidFill>
              <a:prstDash val="solid"/>
              <a:round/>
            </a:ln>
          </a:right>
          <a:top>
            <a:ln w="12700" cap="flat">
              <a:solidFill>
                <a:srgbClr val="3F3F3F"/>
              </a:solidFill>
              <a:prstDash val="solid"/>
              <a:round/>
            </a:ln>
          </a:top>
          <a:bottom>
            <a:ln w="381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chemeClr val="accent6"/>
          </a:solidFill>
        </a:fill>
      </a:tcStyle>
    </a:firstRow>
  </a:tblStyle>
  <a:tblStyle styleId="{CF821DB8-F4EB-4A41-A1BA-3FCAFE7338EE}"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3F3F3F"/>
          </a:solidFill>
        </a:fill>
      </a:tcStyle>
    </a:band2H>
    <a:firstCol>
      <a:tcTxStyle b="on" i="off">
        <a:fontRef idx="minor">
          <a:srgbClr val="3F3F3F"/>
        </a:fontRef>
        <a:srgbClr val="3F3F3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3F3F3F"/>
          </a:solidFill>
        </a:fill>
      </a:tcStyle>
    </a:lastRow>
    <a:firstRow>
      <a:tcTxStyle b="on" i="off">
        <a:fontRef idx="minor">
          <a:srgbClr val="3F3F3F"/>
        </a:fontRef>
        <a:srgbClr val="3F3F3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3F3F3F"/>
              </a:solidFill>
              <a:prstDash val="solid"/>
              <a:round/>
            </a:ln>
          </a:left>
          <a:right>
            <a:ln w="12700" cap="flat">
              <a:solidFill>
                <a:srgbClr val="3F3F3F"/>
              </a:solidFill>
              <a:prstDash val="solid"/>
              <a:round/>
            </a:ln>
          </a:right>
          <a:top>
            <a:ln w="12700" cap="flat">
              <a:solidFill>
                <a:srgbClr val="3F3F3F"/>
              </a:solidFill>
              <a:prstDash val="solid"/>
              <a:round/>
            </a:ln>
          </a:top>
          <a:bottom>
            <a:ln w="127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rgbClr val="CACACA"/>
          </a:solidFill>
        </a:fill>
      </a:tcStyle>
    </a:wholeTbl>
    <a:band2H>
      <a:tcTxStyle/>
      <a:tcStyle>
        <a:tcBdr/>
        <a:fill>
          <a:solidFill>
            <a:srgbClr val="E6E6E6"/>
          </a:solidFill>
        </a:fill>
      </a:tcStyle>
    </a:band2H>
    <a:firstCol>
      <a:tcTxStyle b="on" i="off">
        <a:fontRef idx="minor">
          <a:srgbClr val="3F3F3F"/>
        </a:fontRef>
        <a:srgbClr val="3F3F3F"/>
      </a:tcTxStyle>
      <a:tcStyle>
        <a:tcBdr>
          <a:left>
            <a:ln w="12700" cap="flat">
              <a:solidFill>
                <a:srgbClr val="3F3F3F"/>
              </a:solidFill>
              <a:prstDash val="solid"/>
              <a:round/>
            </a:ln>
          </a:left>
          <a:right>
            <a:ln w="12700" cap="flat">
              <a:solidFill>
                <a:srgbClr val="3F3F3F"/>
              </a:solidFill>
              <a:prstDash val="solid"/>
              <a:round/>
            </a:ln>
          </a:right>
          <a:top>
            <a:ln w="12700" cap="flat">
              <a:solidFill>
                <a:srgbClr val="3F3F3F"/>
              </a:solidFill>
              <a:prstDash val="solid"/>
              <a:round/>
            </a:ln>
          </a:top>
          <a:bottom>
            <a:ln w="127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rgbClr val="000000"/>
          </a:solidFill>
        </a:fill>
      </a:tcStyle>
    </a:firstCol>
    <a:lastRow>
      <a:tcTxStyle b="on" i="off">
        <a:fontRef idx="minor">
          <a:srgbClr val="3F3F3F"/>
        </a:fontRef>
        <a:srgbClr val="3F3F3F"/>
      </a:tcTxStyle>
      <a:tcStyle>
        <a:tcBdr>
          <a:left>
            <a:ln w="12700" cap="flat">
              <a:solidFill>
                <a:srgbClr val="3F3F3F"/>
              </a:solidFill>
              <a:prstDash val="solid"/>
              <a:round/>
            </a:ln>
          </a:left>
          <a:right>
            <a:ln w="12700" cap="flat">
              <a:solidFill>
                <a:srgbClr val="3F3F3F"/>
              </a:solidFill>
              <a:prstDash val="solid"/>
              <a:round/>
            </a:ln>
          </a:right>
          <a:top>
            <a:ln w="38100" cap="flat">
              <a:solidFill>
                <a:srgbClr val="3F3F3F"/>
              </a:solidFill>
              <a:prstDash val="solid"/>
              <a:round/>
            </a:ln>
          </a:top>
          <a:bottom>
            <a:ln w="127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rgbClr val="000000"/>
          </a:solidFill>
        </a:fill>
      </a:tcStyle>
    </a:lastRow>
    <a:firstRow>
      <a:tcTxStyle b="on" i="off">
        <a:fontRef idx="minor">
          <a:srgbClr val="3F3F3F"/>
        </a:fontRef>
        <a:srgbClr val="3F3F3F"/>
      </a:tcTxStyle>
      <a:tcStyle>
        <a:tcBdr>
          <a:left>
            <a:ln w="12700" cap="flat">
              <a:solidFill>
                <a:srgbClr val="3F3F3F"/>
              </a:solidFill>
              <a:prstDash val="solid"/>
              <a:round/>
            </a:ln>
          </a:left>
          <a:right>
            <a:ln w="12700" cap="flat">
              <a:solidFill>
                <a:srgbClr val="3F3F3F"/>
              </a:solidFill>
              <a:prstDash val="solid"/>
              <a:round/>
            </a:ln>
          </a:right>
          <a:top>
            <a:ln w="12700" cap="flat">
              <a:solidFill>
                <a:srgbClr val="3F3F3F"/>
              </a:solidFill>
              <a:prstDash val="solid"/>
              <a:round/>
            </a:ln>
          </a:top>
          <a:bottom>
            <a:ln w="381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rgbClr val="000000"/>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chemeClr val="accent2">
              <a:lumOff val="9019"/>
            </a:schemeClr>
          </a:solidFill>
        </a:fill>
      </a:tcStyle>
    </a:band2H>
    <a:firstCol>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D7B26C5-4107-4FEC-AEDC-1716B250A1EF}" styleName="Estilo claro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5376" autoAdjust="0"/>
  </p:normalViewPr>
  <p:slideViewPr>
    <p:cSldViewPr snapToGrid="0">
      <p:cViewPr varScale="1">
        <p:scale>
          <a:sx n="38" d="100"/>
          <a:sy n="38" d="100"/>
        </p:scale>
        <p:origin x="1594" y="48"/>
      </p:cViewPr>
      <p:guideLst/>
    </p:cSldViewPr>
  </p:slideViewPr>
  <p:notesTextViewPr>
    <p:cViewPr>
      <p:scale>
        <a:sx n="1" d="1"/>
        <a:sy n="1" d="1"/>
      </p:scale>
      <p:origin x="0" y="0"/>
    </p:cViewPr>
  </p:notesTextViewPr>
  <p:notesViewPr>
    <p:cSldViewPr snapToGrid="0">
      <p:cViewPr>
        <p:scale>
          <a:sx n="120" d="100"/>
          <a:sy n="120" d="100"/>
        </p:scale>
        <p:origin x="1891" y="-128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49E6EAB-817E-4004-A4DF-532D0A9CFCA1}" type="doc">
      <dgm:prSet loTypeId="urn:microsoft.com/office/officeart/2005/8/layout/equation2" loCatId="relationship" qsTypeId="urn:microsoft.com/office/officeart/2005/8/quickstyle/simple1" qsCatId="simple" csTypeId="urn:microsoft.com/office/officeart/2005/8/colors/accent1_2" csCatId="accent1" phldr="1"/>
      <dgm:spPr/>
    </dgm:pt>
    <dgm:pt modelId="{8E76D961-E9DF-410A-BDB0-52BA86119311}">
      <dgm:prSet phldrT="[Texto]" custT="1"/>
      <dgm:spPr>
        <a:solidFill>
          <a:schemeClr val="accent2">
            <a:lumMod val="75000"/>
          </a:schemeClr>
        </a:solidFill>
      </dgm:spPr>
      <dgm:t>
        <a:bodyPr/>
        <a:lstStyle/>
        <a:p>
          <a:r>
            <a:rPr lang="en-GB" sz="2000" b="1" dirty="0"/>
            <a:t>PERSONAL PROFILE</a:t>
          </a:r>
        </a:p>
        <a:p>
          <a:r>
            <a:rPr lang="en-GB" sz="1700" b="0" dirty="0"/>
            <a:t>(skills, knowledge experience)</a:t>
          </a:r>
        </a:p>
      </dgm:t>
    </dgm:pt>
    <dgm:pt modelId="{7487FA3F-B3EF-4B9C-92BE-4A4F8125DD9C}" type="parTrans" cxnId="{A8465D55-EC67-4BEF-BBE0-18C5C72BC5A4}">
      <dgm:prSet/>
      <dgm:spPr/>
      <dgm:t>
        <a:bodyPr/>
        <a:lstStyle/>
        <a:p>
          <a:endParaRPr lang="en-GB"/>
        </a:p>
      </dgm:t>
    </dgm:pt>
    <dgm:pt modelId="{AC951199-E42F-4724-BACB-DC67E41DA1BD}" type="sibTrans" cxnId="{A8465D55-EC67-4BEF-BBE0-18C5C72BC5A4}">
      <dgm:prSet/>
      <dgm:spPr>
        <a:solidFill>
          <a:srgbClr val="C00000"/>
        </a:solidFill>
      </dgm:spPr>
      <dgm:t>
        <a:bodyPr/>
        <a:lstStyle/>
        <a:p>
          <a:endParaRPr lang="en-GB"/>
        </a:p>
      </dgm:t>
    </dgm:pt>
    <dgm:pt modelId="{3A8F762F-2B33-4A77-A1C0-A60218EAB7FA}">
      <dgm:prSet phldrT="[Texto]"/>
      <dgm:spPr>
        <a:solidFill>
          <a:schemeClr val="accent2">
            <a:lumMod val="75000"/>
          </a:schemeClr>
        </a:solidFill>
      </dgm:spPr>
      <dgm:t>
        <a:bodyPr/>
        <a:lstStyle/>
        <a:p>
          <a:r>
            <a:rPr lang="es-ES" b="1" dirty="0"/>
            <a:t>JOB MARKET DEMAND</a:t>
          </a:r>
          <a:endParaRPr lang="en-GB" b="1" dirty="0"/>
        </a:p>
      </dgm:t>
    </dgm:pt>
    <dgm:pt modelId="{646C02B6-CD55-4C3D-BA15-465FBCDE577C}" type="parTrans" cxnId="{BC036B60-0FA8-41DB-94C0-241E6B399850}">
      <dgm:prSet/>
      <dgm:spPr/>
      <dgm:t>
        <a:bodyPr/>
        <a:lstStyle/>
        <a:p>
          <a:endParaRPr lang="en-GB"/>
        </a:p>
      </dgm:t>
    </dgm:pt>
    <dgm:pt modelId="{DD44FF8B-95C8-4DC4-B3E5-E6B335EF7CE2}" type="sibTrans" cxnId="{BC036B60-0FA8-41DB-94C0-241E6B399850}">
      <dgm:prSet/>
      <dgm:spPr>
        <a:solidFill>
          <a:srgbClr val="C00000"/>
        </a:solidFill>
      </dgm:spPr>
      <dgm:t>
        <a:bodyPr/>
        <a:lstStyle/>
        <a:p>
          <a:endParaRPr lang="en-GB"/>
        </a:p>
      </dgm:t>
    </dgm:pt>
    <dgm:pt modelId="{AD8517C5-6D14-4AAF-86CC-B37D1321539A}">
      <dgm:prSet phldrT="[Texto]" custT="1">
        <dgm:style>
          <a:lnRef idx="2">
            <a:schemeClr val="accent4"/>
          </a:lnRef>
          <a:fillRef idx="1">
            <a:schemeClr val="lt1"/>
          </a:fillRef>
          <a:effectRef idx="0">
            <a:schemeClr val="accent4"/>
          </a:effectRef>
          <a:fontRef idx="minor">
            <a:schemeClr val="dk1"/>
          </a:fontRef>
        </dgm:style>
      </dgm:prSet>
      <dgm:spPr/>
      <dgm:t>
        <a:bodyPr/>
        <a:lstStyle/>
        <a:p>
          <a:r>
            <a:rPr kumimoji="0" lang="es-ES" sz="1900" b="1" i="0" u="none" strike="noStrike" cap="none" spc="0" normalizeH="0" baseline="0" dirty="0">
              <a:ln>
                <a:noFill/>
              </a:ln>
              <a:solidFill>
                <a:schemeClr val="accent5">
                  <a:lumMod val="75000"/>
                  <a:lumOff val="25000"/>
                </a:schemeClr>
              </a:solidFill>
              <a:effectLst/>
              <a:uFillTx/>
              <a:latin typeface="Open Sans" panose="020B0606030504020204" pitchFamily="34" charset="0"/>
              <a:ea typeface="Open Sans" panose="020B0606030504020204" pitchFamily="34" charset="0"/>
              <a:cs typeface="Open Sans" panose="020B0606030504020204" pitchFamily="34" charset="0"/>
              <a:sym typeface="Montserrat Bold"/>
            </a:rPr>
            <a:t>PRE-LABOUR TRAINING</a:t>
          </a:r>
        </a:p>
        <a:p>
          <a:r>
            <a:rPr lang="es-ES" sz="2200" dirty="0"/>
            <a:t>&amp; </a:t>
          </a:r>
        </a:p>
        <a:p>
          <a:r>
            <a:rPr lang="es-ES" sz="19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PROFESSIONAL TRAINING</a:t>
          </a:r>
          <a:endParaRPr lang="en-GB" sz="1900" b="1" dirty="0">
            <a:solidFill>
              <a:srgbClr val="C00000"/>
            </a:solidFill>
            <a:latin typeface="Open Sans" panose="020B0606030504020204" pitchFamily="34" charset="0"/>
            <a:ea typeface="Open Sans" panose="020B0606030504020204" pitchFamily="34" charset="0"/>
            <a:cs typeface="Open Sans" panose="020B0606030504020204" pitchFamily="34" charset="0"/>
          </a:endParaRPr>
        </a:p>
      </dgm:t>
    </dgm:pt>
    <dgm:pt modelId="{E8259A51-3E73-43EC-9E4B-4574339B9B58}" type="parTrans" cxnId="{DA86FD9C-96F0-4575-92B3-03B9D1FAC9F6}">
      <dgm:prSet/>
      <dgm:spPr/>
      <dgm:t>
        <a:bodyPr/>
        <a:lstStyle/>
        <a:p>
          <a:endParaRPr lang="en-GB"/>
        </a:p>
      </dgm:t>
    </dgm:pt>
    <dgm:pt modelId="{F50B976A-ACB8-4A6A-BD7F-D1EDB191FEA8}" type="sibTrans" cxnId="{DA86FD9C-96F0-4575-92B3-03B9D1FAC9F6}">
      <dgm:prSet/>
      <dgm:spPr/>
      <dgm:t>
        <a:bodyPr/>
        <a:lstStyle/>
        <a:p>
          <a:endParaRPr lang="en-GB"/>
        </a:p>
      </dgm:t>
    </dgm:pt>
    <dgm:pt modelId="{80744882-EDE2-4F30-B8A6-78C44D0B2DB6}" type="pres">
      <dgm:prSet presAssocID="{F49E6EAB-817E-4004-A4DF-532D0A9CFCA1}" presName="Name0" presStyleCnt="0">
        <dgm:presLayoutVars>
          <dgm:dir/>
          <dgm:resizeHandles val="exact"/>
        </dgm:presLayoutVars>
      </dgm:prSet>
      <dgm:spPr/>
    </dgm:pt>
    <dgm:pt modelId="{8DC54F1D-CB92-4E8A-9AF7-05420AAB4582}" type="pres">
      <dgm:prSet presAssocID="{F49E6EAB-817E-4004-A4DF-532D0A9CFCA1}" presName="vNodes" presStyleCnt="0"/>
      <dgm:spPr/>
    </dgm:pt>
    <dgm:pt modelId="{1FB50A15-8870-45BB-9286-ADCDCA44C147}" type="pres">
      <dgm:prSet presAssocID="{8E76D961-E9DF-410A-BDB0-52BA86119311}" presName="node" presStyleLbl="node1" presStyleIdx="0" presStyleCnt="3" custScaleX="170295" custScaleY="175709">
        <dgm:presLayoutVars>
          <dgm:bulletEnabled val="1"/>
        </dgm:presLayoutVars>
      </dgm:prSet>
      <dgm:spPr/>
    </dgm:pt>
    <dgm:pt modelId="{8BA97F7B-5A53-4ECF-8454-11AA52339904}" type="pres">
      <dgm:prSet presAssocID="{AC951199-E42F-4724-BACB-DC67E41DA1BD}" presName="spacerT" presStyleCnt="0"/>
      <dgm:spPr/>
    </dgm:pt>
    <dgm:pt modelId="{1DA157CF-8E84-4D6B-A173-1E5DED8D9020}" type="pres">
      <dgm:prSet presAssocID="{AC951199-E42F-4724-BACB-DC67E41DA1BD}" presName="sibTrans" presStyleLbl="sibTrans2D1" presStyleIdx="0" presStyleCnt="2"/>
      <dgm:spPr/>
    </dgm:pt>
    <dgm:pt modelId="{302FC9B2-5FCC-4B55-9F4F-C2F86D1635E7}" type="pres">
      <dgm:prSet presAssocID="{AC951199-E42F-4724-BACB-DC67E41DA1BD}" presName="spacerB" presStyleCnt="0"/>
      <dgm:spPr/>
    </dgm:pt>
    <dgm:pt modelId="{8952B9FE-AFF9-470C-BA36-006BCA89A999}" type="pres">
      <dgm:prSet presAssocID="{3A8F762F-2B33-4A77-A1C0-A60218EAB7FA}" presName="node" presStyleLbl="node1" presStyleIdx="1" presStyleCnt="3">
        <dgm:presLayoutVars>
          <dgm:bulletEnabled val="1"/>
        </dgm:presLayoutVars>
      </dgm:prSet>
      <dgm:spPr/>
    </dgm:pt>
    <dgm:pt modelId="{F7134BA2-D19E-43A4-8E22-FD82DC5DBB14}" type="pres">
      <dgm:prSet presAssocID="{F49E6EAB-817E-4004-A4DF-532D0A9CFCA1}" presName="sibTransLast" presStyleLbl="sibTrans2D1" presStyleIdx="1" presStyleCnt="2" custScaleX="147607" custLinFactNeighborX="-15918"/>
      <dgm:spPr/>
    </dgm:pt>
    <dgm:pt modelId="{9176F041-65E8-467F-AA2B-E349944AC498}" type="pres">
      <dgm:prSet presAssocID="{F49E6EAB-817E-4004-A4DF-532D0A9CFCA1}" presName="connectorText" presStyleLbl="sibTrans2D1" presStyleIdx="1" presStyleCnt="2"/>
      <dgm:spPr/>
    </dgm:pt>
    <dgm:pt modelId="{29C98414-4BA7-4EAF-A499-AEA00E13F942}" type="pres">
      <dgm:prSet presAssocID="{F49E6EAB-817E-4004-A4DF-532D0A9CFCA1}" presName="lastNode" presStyleLbl="node1" presStyleIdx="2" presStyleCnt="3" custScaleX="106248" custScaleY="100940" custLinFactX="30048" custLinFactNeighborX="100000">
        <dgm:presLayoutVars>
          <dgm:bulletEnabled val="1"/>
        </dgm:presLayoutVars>
      </dgm:prSet>
      <dgm:spPr/>
    </dgm:pt>
  </dgm:ptLst>
  <dgm:cxnLst>
    <dgm:cxn modelId="{BC036B60-0FA8-41DB-94C0-241E6B399850}" srcId="{F49E6EAB-817E-4004-A4DF-532D0A9CFCA1}" destId="{3A8F762F-2B33-4A77-A1C0-A60218EAB7FA}" srcOrd="1" destOrd="0" parTransId="{646C02B6-CD55-4C3D-BA15-465FBCDE577C}" sibTransId="{DD44FF8B-95C8-4DC4-B3E5-E6B335EF7CE2}"/>
    <dgm:cxn modelId="{D08A6767-B964-44C6-99D2-C1BA18B52D3D}" type="presOf" srcId="{8E76D961-E9DF-410A-BDB0-52BA86119311}" destId="{1FB50A15-8870-45BB-9286-ADCDCA44C147}" srcOrd="0" destOrd="0" presId="urn:microsoft.com/office/officeart/2005/8/layout/equation2"/>
    <dgm:cxn modelId="{4EB70D6B-CAA8-463E-ACE0-DE6E012703B3}" type="presOf" srcId="{F49E6EAB-817E-4004-A4DF-532D0A9CFCA1}" destId="{80744882-EDE2-4F30-B8A6-78C44D0B2DB6}" srcOrd="0" destOrd="0" presId="urn:microsoft.com/office/officeart/2005/8/layout/equation2"/>
    <dgm:cxn modelId="{A8465D55-EC67-4BEF-BBE0-18C5C72BC5A4}" srcId="{F49E6EAB-817E-4004-A4DF-532D0A9CFCA1}" destId="{8E76D961-E9DF-410A-BDB0-52BA86119311}" srcOrd="0" destOrd="0" parTransId="{7487FA3F-B3EF-4B9C-92BE-4A4F8125DD9C}" sibTransId="{AC951199-E42F-4724-BACB-DC67E41DA1BD}"/>
    <dgm:cxn modelId="{93AE148B-F7CA-4CE4-8173-FC18FA586A6C}" type="presOf" srcId="{DD44FF8B-95C8-4DC4-B3E5-E6B335EF7CE2}" destId="{F7134BA2-D19E-43A4-8E22-FD82DC5DBB14}" srcOrd="0" destOrd="0" presId="urn:microsoft.com/office/officeart/2005/8/layout/equation2"/>
    <dgm:cxn modelId="{7E4FF09A-849A-4714-A26C-322A841ED05E}" type="presOf" srcId="{3A8F762F-2B33-4A77-A1C0-A60218EAB7FA}" destId="{8952B9FE-AFF9-470C-BA36-006BCA89A999}" srcOrd="0" destOrd="0" presId="urn:microsoft.com/office/officeart/2005/8/layout/equation2"/>
    <dgm:cxn modelId="{DA86FD9C-96F0-4575-92B3-03B9D1FAC9F6}" srcId="{F49E6EAB-817E-4004-A4DF-532D0A9CFCA1}" destId="{AD8517C5-6D14-4AAF-86CC-B37D1321539A}" srcOrd="2" destOrd="0" parTransId="{E8259A51-3E73-43EC-9E4B-4574339B9B58}" sibTransId="{F50B976A-ACB8-4A6A-BD7F-D1EDB191FEA8}"/>
    <dgm:cxn modelId="{B0EA5FB7-9F4D-4F34-AAFE-3DE62D87A697}" type="presOf" srcId="{DD44FF8B-95C8-4DC4-B3E5-E6B335EF7CE2}" destId="{9176F041-65E8-467F-AA2B-E349944AC498}" srcOrd="1" destOrd="0" presId="urn:microsoft.com/office/officeart/2005/8/layout/equation2"/>
    <dgm:cxn modelId="{A4AB33E4-9911-4C9B-A9DB-40169D7FC80B}" type="presOf" srcId="{AC951199-E42F-4724-BACB-DC67E41DA1BD}" destId="{1DA157CF-8E84-4D6B-A173-1E5DED8D9020}" srcOrd="0" destOrd="0" presId="urn:microsoft.com/office/officeart/2005/8/layout/equation2"/>
    <dgm:cxn modelId="{5C3D8FFD-2249-4266-8E86-7C4E224C5E52}" type="presOf" srcId="{AD8517C5-6D14-4AAF-86CC-B37D1321539A}" destId="{29C98414-4BA7-4EAF-A499-AEA00E13F942}" srcOrd="0" destOrd="0" presId="urn:microsoft.com/office/officeart/2005/8/layout/equation2"/>
    <dgm:cxn modelId="{6EBAA827-5625-4A9A-8DAA-D3A142C9F779}" type="presParOf" srcId="{80744882-EDE2-4F30-B8A6-78C44D0B2DB6}" destId="{8DC54F1D-CB92-4E8A-9AF7-05420AAB4582}" srcOrd="0" destOrd="0" presId="urn:microsoft.com/office/officeart/2005/8/layout/equation2"/>
    <dgm:cxn modelId="{0EC4E8C7-3D34-4CE4-AD5F-92756CB93709}" type="presParOf" srcId="{8DC54F1D-CB92-4E8A-9AF7-05420AAB4582}" destId="{1FB50A15-8870-45BB-9286-ADCDCA44C147}" srcOrd="0" destOrd="0" presId="urn:microsoft.com/office/officeart/2005/8/layout/equation2"/>
    <dgm:cxn modelId="{8CC80C95-7ECA-4A8C-8DE8-7EC1038EBCBE}" type="presParOf" srcId="{8DC54F1D-CB92-4E8A-9AF7-05420AAB4582}" destId="{8BA97F7B-5A53-4ECF-8454-11AA52339904}" srcOrd="1" destOrd="0" presId="urn:microsoft.com/office/officeart/2005/8/layout/equation2"/>
    <dgm:cxn modelId="{B07E5202-A89E-4FB4-BD82-5F7D73D6D8DB}" type="presParOf" srcId="{8DC54F1D-CB92-4E8A-9AF7-05420AAB4582}" destId="{1DA157CF-8E84-4D6B-A173-1E5DED8D9020}" srcOrd="2" destOrd="0" presId="urn:microsoft.com/office/officeart/2005/8/layout/equation2"/>
    <dgm:cxn modelId="{AF3FE1D4-C995-4C0F-B68B-BDFF816DCDBE}" type="presParOf" srcId="{8DC54F1D-CB92-4E8A-9AF7-05420AAB4582}" destId="{302FC9B2-5FCC-4B55-9F4F-C2F86D1635E7}" srcOrd="3" destOrd="0" presId="urn:microsoft.com/office/officeart/2005/8/layout/equation2"/>
    <dgm:cxn modelId="{10ACC480-0A6E-4586-9D86-A83EEDB7AC1F}" type="presParOf" srcId="{8DC54F1D-CB92-4E8A-9AF7-05420AAB4582}" destId="{8952B9FE-AFF9-470C-BA36-006BCA89A999}" srcOrd="4" destOrd="0" presId="urn:microsoft.com/office/officeart/2005/8/layout/equation2"/>
    <dgm:cxn modelId="{FD727C16-397A-43A1-A241-F8DB0F548269}" type="presParOf" srcId="{80744882-EDE2-4F30-B8A6-78C44D0B2DB6}" destId="{F7134BA2-D19E-43A4-8E22-FD82DC5DBB14}" srcOrd="1" destOrd="0" presId="urn:microsoft.com/office/officeart/2005/8/layout/equation2"/>
    <dgm:cxn modelId="{57EBC637-077E-4B6B-B648-97A7CB06E08B}" type="presParOf" srcId="{F7134BA2-D19E-43A4-8E22-FD82DC5DBB14}" destId="{9176F041-65E8-467F-AA2B-E349944AC498}" srcOrd="0" destOrd="0" presId="urn:microsoft.com/office/officeart/2005/8/layout/equation2"/>
    <dgm:cxn modelId="{969CB013-DC03-446A-A22C-7F4F3E78D9D3}" type="presParOf" srcId="{80744882-EDE2-4F30-B8A6-78C44D0B2DB6}" destId="{29C98414-4BA7-4EAF-A499-AEA00E13F942}" srcOrd="2" destOrd="0" presId="urn:microsoft.com/office/officeart/2005/8/layout/equation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B50A15-8870-45BB-9286-ADCDCA44C147}">
      <dsp:nvSpPr>
        <dsp:cNvPr id="0" name=""/>
        <dsp:cNvSpPr/>
      </dsp:nvSpPr>
      <dsp:spPr>
        <a:xfrm>
          <a:off x="1502110" y="409"/>
          <a:ext cx="2226425" cy="2297208"/>
        </a:xfrm>
        <a:prstGeom prst="ellipse">
          <a:avLst/>
        </a:prstGeom>
        <a:solidFill>
          <a:schemeClr val="accent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GB" sz="2000" b="1" kern="1200" dirty="0"/>
            <a:t>PERSONAL PROFILE</a:t>
          </a:r>
        </a:p>
        <a:p>
          <a:pPr marL="0" lvl="0" indent="0" algn="ctr" defTabSz="889000">
            <a:lnSpc>
              <a:spcPct val="90000"/>
            </a:lnSpc>
            <a:spcBef>
              <a:spcPct val="0"/>
            </a:spcBef>
            <a:spcAft>
              <a:spcPct val="35000"/>
            </a:spcAft>
            <a:buNone/>
          </a:pPr>
          <a:r>
            <a:rPr lang="en-GB" sz="1700" b="0" kern="1200" dirty="0"/>
            <a:t>(skills, knowledge experience)</a:t>
          </a:r>
        </a:p>
      </dsp:txBody>
      <dsp:txXfrm>
        <a:off x="1828162" y="336827"/>
        <a:ext cx="1574321" cy="1624372"/>
      </dsp:txXfrm>
    </dsp:sp>
    <dsp:sp modelId="{1DA157CF-8E84-4D6B-A173-1E5DED8D9020}">
      <dsp:nvSpPr>
        <dsp:cNvPr id="0" name=""/>
        <dsp:cNvSpPr/>
      </dsp:nvSpPr>
      <dsp:spPr>
        <a:xfrm>
          <a:off x="2236178" y="2403778"/>
          <a:ext cx="758288" cy="758288"/>
        </a:xfrm>
        <a:prstGeom prst="mathPlus">
          <a:avLst/>
        </a:prstGeom>
        <a:solidFill>
          <a:srgbClr val="C00000"/>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GB" sz="1200" kern="1200"/>
        </a:p>
      </dsp:txBody>
      <dsp:txXfrm>
        <a:off x="2336689" y="2693747"/>
        <a:ext cx="557266" cy="178350"/>
      </dsp:txXfrm>
    </dsp:sp>
    <dsp:sp modelId="{8952B9FE-AFF9-470C-BA36-006BCA89A999}">
      <dsp:nvSpPr>
        <dsp:cNvPr id="0" name=""/>
        <dsp:cNvSpPr/>
      </dsp:nvSpPr>
      <dsp:spPr>
        <a:xfrm>
          <a:off x="1961626" y="3268226"/>
          <a:ext cx="1307393" cy="1307393"/>
        </a:xfrm>
        <a:prstGeom prst="ellipse">
          <a:avLst/>
        </a:prstGeom>
        <a:solidFill>
          <a:schemeClr val="accent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marL="0" lvl="0" indent="0" algn="ctr" defTabSz="755650">
            <a:lnSpc>
              <a:spcPct val="90000"/>
            </a:lnSpc>
            <a:spcBef>
              <a:spcPct val="0"/>
            </a:spcBef>
            <a:spcAft>
              <a:spcPct val="35000"/>
            </a:spcAft>
            <a:buNone/>
          </a:pPr>
          <a:r>
            <a:rPr lang="es-ES" sz="1700" b="1" kern="1200" dirty="0"/>
            <a:t>JOB MARKET DEMAND</a:t>
          </a:r>
          <a:endParaRPr lang="en-GB" sz="1700" b="1" kern="1200" dirty="0"/>
        </a:p>
      </dsp:txBody>
      <dsp:txXfrm>
        <a:off x="2153089" y="3459689"/>
        <a:ext cx="924467" cy="924467"/>
      </dsp:txXfrm>
    </dsp:sp>
    <dsp:sp modelId="{F7134BA2-D19E-43A4-8E22-FD82DC5DBB14}">
      <dsp:nvSpPr>
        <dsp:cNvPr id="0" name=""/>
        <dsp:cNvSpPr/>
      </dsp:nvSpPr>
      <dsp:spPr>
        <a:xfrm>
          <a:off x="3811497" y="2044839"/>
          <a:ext cx="1644088" cy="486350"/>
        </a:xfrm>
        <a:prstGeom prst="rightArrow">
          <a:avLst>
            <a:gd name="adj1" fmla="val 60000"/>
            <a:gd name="adj2" fmla="val 50000"/>
          </a:avLst>
        </a:prstGeom>
        <a:solidFill>
          <a:srgbClr val="C00000"/>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GB" sz="1400" kern="1200"/>
        </a:p>
      </dsp:txBody>
      <dsp:txXfrm>
        <a:off x="3811497" y="2142109"/>
        <a:ext cx="1498183" cy="291810"/>
      </dsp:txXfrm>
    </dsp:sp>
    <dsp:sp modelId="{29C98414-4BA7-4EAF-A499-AEA00E13F942}">
      <dsp:nvSpPr>
        <dsp:cNvPr id="0" name=""/>
        <dsp:cNvSpPr/>
      </dsp:nvSpPr>
      <dsp:spPr>
        <a:xfrm>
          <a:off x="5830098" y="968332"/>
          <a:ext cx="2778158" cy="2639365"/>
        </a:xfrm>
        <a:prstGeom prst="ellipse">
          <a:avLst/>
        </a:prstGeom>
        <a:solidFill>
          <a:schemeClr val="lt1"/>
        </a:solidFill>
        <a:ln w="25400" cap="flat"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r>
            <a:rPr kumimoji="0" lang="es-ES" sz="1900" b="1" i="0" u="none" strike="noStrike" kern="1200" cap="none" spc="0" normalizeH="0" baseline="0" dirty="0">
              <a:ln>
                <a:noFill/>
              </a:ln>
              <a:solidFill>
                <a:schemeClr val="accent5">
                  <a:lumMod val="75000"/>
                  <a:lumOff val="25000"/>
                </a:schemeClr>
              </a:solidFill>
              <a:effectLst/>
              <a:uFillTx/>
              <a:latin typeface="Open Sans" panose="020B0606030504020204" pitchFamily="34" charset="0"/>
              <a:ea typeface="Open Sans" panose="020B0606030504020204" pitchFamily="34" charset="0"/>
              <a:cs typeface="Open Sans" panose="020B0606030504020204" pitchFamily="34" charset="0"/>
              <a:sym typeface="Montserrat Bold"/>
            </a:rPr>
            <a:t>PRE-LABOUR TRAINING</a:t>
          </a:r>
        </a:p>
        <a:p>
          <a:pPr marL="0" lvl="0" indent="0" algn="ctr" defTabSz="844550">
            <a:lnSpc>
              <a:spcPct val="90000"/>
            </a:lnSpc>
            <a:spcBef>
              <a:spcPct val="0"/>
            </a:spcBef>
            <a:spcAft>
              <a:spcPct val="35000"/>
            </a:spcAft>
            <a:buNone/>
          </a:pPr>
          <a:r>
            <a:rPr lang="es-ES" sz="2200" kern="1200" dirty="0"/>
            <a:t>&amp; </a:t>
          </a:r>
        </a:p>
        <a:p>
          <a:pPr marL="0" lvl="0" indent="0" algn="ctr" defTabSz="844550">
            <a:lnSpc>
              <a:spcPct val="90000"/>
            </a:lnSpc>
            <a:spcBef>
              <a:spcPct val="0"/>
            </a:spcBef>
            <a:spcAft>
              <a:spcPct val="35000"/>
            </a:spcAft>
            <a:buNone/>
          </a:pPr>
          <a:r>
            <a:rPr lang="es-ES" sz="1900" b="1" kern="1200" dirty="0">
              <a:solidFill>
                <a:srgbClr val="C00000"/>
              </a:solidFill>
              <a:latin typeface="Open Sans" panose="020B0606030504020204" pitchFamily="34" charset="0"/>
              <a:ea typeface="Open Sans" panose="020B0606030504020204" pitchFamily="34" charset="0"/>
              <a:cs typeface="Open Sans" panose="020B0606030504020204" pitchFamily="34" charset="0"/>
            </a:rPr>
            <a:t>PROFESSIONAL TRAINING</a:t>
          </a:r>
          <a:endParaRPr lang="en-GB" sz="1900" b="1" kern="1200" dirty="0">
            <a:solidFill>
              <a:srgbClr val="C00000"/>
            </a:solidFill>
            <a:latin typeface="Open Sans" panose="020B0606030504020204" pitchFamily="34" charset="0"/>
            <a:ea typeface="Open Sans" panose="020B0606030504020204" pitchFamily="34" charset="0"/>
            <a:cs typeface="Open Sans" panose="020B0606030504020204" pitchFamily="34" charset="0"/>
          </a:endParaRPr>
        </a:p>
      </dsp:txBody>
      <dsp:txXfrm>
        <a:off x="6236950" y="1354858"/>
        <a:ext cx="1964454" cy="1866313"/>
      </dsp:txXfrm>
    </dsp:sp>
  </dsp:spTree>
</dsp:drawing>
</file>

<file path=ppt/diagrams/layout1.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10" name="Shape 510"/>
          <p:cNvSpPr>
            <a:spLocks noGrp="1" noRot="1" noChangeAspect="1"/>
          </p:cNvSpPr>
          <p:nvPr>
            <p:ph type="sldImg"/>
          </p:nvPr>
        </p:nvSpPr>
        <p:spPr>
          <a:xfrm>
            <a:off x="142875" y="768350"/>
            <a:ext cx="6818313" cy="3836988"/>
          </a:xfrm>
          <a:prstGeom prst="rect">
            <a:avLst/>
          </a:prstGeom>
        </p:spPr>
        <p:txBody>
          <a:bodyPr lIns="99075" tIns="49538" rIns="99075" bIns="49538"/>
          <a:lstStyle/>
          <a:p>
            <a:endParaRPr dirty="0"/>
          </a:p>
        </p:txBody>
      </p:sp>
      <p:sp>
        <p:nvSpPr>
          <p:cNvPr id="511" name="Shape 511"/>
          <p:cNvSpPr>
            <a:spLocks noGrp="1"/>
          </p:cNvSpPr>
          <p:nvPr>
            <p:ph type="body" sz="quarter" idx="1"/>
          </p:nvPr>
        </p:nvSpPr>
        <p:spPr>
          <a:xfrm>
            <a:off x="947209" y="4861441"/>
            <a:ext cx="5209646" cy="4605576"/>
          </a:xfrm>
          <a:prstGeom prst="rect">
            <a:avLst/>
          </a:prstGeom>
        </p:spPr>
        <p:txBody>
          <a:bodyPr lIns="99075" tIns="49538" rIns="99075" bIns="49538"/>
          <a:lstStyle/>
          <a:p>
            <a:endParaRPr/>
          </a:p>
        </p:txBody>
      </p:sp>
    </p:spTree>
  </p:cSld>
  <p:clrMap bg1="lt1" tx1="dk1" bg2="lt2" tx2="dk2" accent1="accent1" accent2="accent2" accent3="accent3" accent4="accent4" accent5="accent5" accent6="accent6" hlink="hlink" folHlink="folHlink"/>
  <p:notesStyle>
    <a:lvl1pPr latinLnBrk="0">
      <a:spcBef>
        <a:spcPts val="600"/>
      </a:spcBef>
      <a:defRPr>
        <a:latin typeface="+mn-lt"/>
        <a:ea typeface="+mn-ea"/>
        <a:cs typeface="+mn-cs"/>
        <a:sym typeface="Calibri"/>
      </a:defRPr>
    </a:lvl1pPr>
    <a:lvl2pPr indent="228600" latinLnBrk="0">
      <a:spcBef>
        <a:spcPts val="600"/>
      </a:spcBef>
      <a:defRPr>
        <a:latin typeface="+mn-lt"/>
        <a:ea typeface="+mn-ea"/>
        <a:cs typeface="+mn-cs"/>
        <a:sym typeface="Calibri"/>
      </a:defRPr>
    </a:lvl2pPr>
    <a:lvl3pPr indent="457200" latinLnBrk="0">
      <a:spcBef>
        <a:spcPts val="600"/>
      </a:spcBef>
      <a:defRPr>
        <a:latin typeface="+mn-lt"/>
        <a:ea typeface="+mn-ea"/>
        <a:cs typeface="+mn-cs"/>
        <a:sym typeface="Calibri"/>
      </a:defRPr>
    </a:lvl3pPr>
    <a:lvl4pPr indent="685800" latinLnBrk="0">
      <a:spcBef>
        <a:spcPts val="600"/>
      </a:spcBef>
      <a:defRPr>
        <a:latin typeface="+mn-lt"/>
        <a:ea typeface="+mn-ea"/>
        <a:cs typeface="+mn-cs"/>
        <a:sym typeface="Calibri"/>
      </a:defRPr>
    </a:lvl4pPr>
    <a:lvl5pPr indent="914400" latinLnBrk="0">
      <a:spcBef>
        <a:spcPts val="600"/>
      </a:spcBef>
      <a:defRPr>
        <a:latin typeface="+mn-lt"/>
        <a:ea typeface="+mn-ea"/>
        <a:cs typeface="+mn-cs"/>
        <a:sym typeface="Calibri"/>
      </a:defRPr>
    </a:lvl5pPr>
    <a:lvl6pPr indent="1143000" latinLnBrk="0">
      <a:spcBef>
        <a:spcPts val="600"/>
      </a:spcBef>
      <a:defRPr>
        <a:latin typeface="+mn-lt"/>
        <a:ea typeface="+mn-ea"/>
        <a:cs typeface="+mn-cs"/>
        <a:sym typeface="Calibri"/>
      </a:defRPr>
    </a:lvl6pPr>
    <a:lvl7pPr indent="1371600" latinLnBrk="0">
      <a:spcBef>
        <a:spcPts val="600"/>
      </a:spcBef>
      <a:defRPr>
        <a:latin typeface="+mn-lt"/>
        <a:ea typeface="+mn-ea"/>
        <a:cs typeface="+mn-cs"/>
        <a:sym typeface="Calibri"/>
      </a:defRPr>
    </a:lvl7pPr>
    <a:lvl8pPr indent="1600200" latinLnBrk="0">
      <a:spcBef>
        <a:spcPts val="600"/>
      </a:spcBef>
      <a:defRPr>
        <a:latin typeface="+mn-lt"/>
        <a:ea typeface="+mn-ea"/>
        <a:cs typeface="+mn-cs"/>
        <a:sym typeface="Calibri"/>
      </a:defRPr>
    </a:lvl8pPr>
    <a:lvl9pPr indent="1828800" latinLnBrk="0">
      <a:spcBef>
        <a:spcPts val="600"/>
      </a:spcBef>
      <a:defRPr>
        <a:latin typeface="+mn-lt"/>
        <a:ea typeface="+mn-ea"/>
        <a:cs typeface="+mn-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42875" y="768350"/>
            <a:ext cx="6818313" cy="3836988"/>
          </a:xfrm>
        </p:spPr>
      </p:sp>
      <p:sp>
        <p:nvSpPr>
          <p:cNvPr id="3" name="Marcador de notas 2"/>
          <p:cNvSpPr>
            <a:spLocks noGrp="1"/>
          </p:cNvSpPr>
          <p:nvPr>
            <p:ph type="body" idx="1"/>
          </p:nvPr>
        </p:nvSpPr>
        <p:spPr/>
        <p:txBody>
          <a:bodyPr/>
          <a:lstStyle/>
          <a:p>
            <a:endParaRPr lang="es-ES" dirty="0"/>
          </a:p>
        </p:txBody>
      </p:sp>
    </p:spTree>
    <p:extLst>
      <p:ext uri="{BB962C8B-B14F-4D97-AF65-F5344CB8AC3E}">
        <p14:creationId xmlns:p14="http://schemas.microsoft.com/office/powerpoint/2010/main" val="2789876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8113" y="860425"/>
            <a:ext cx="7634288" cy="4295775"/>
          </a:xfrm>
        </p:spPr>
      </p:sp>
      <p:sp>
        <p:nvSpPr>
          <p:cNvPr id="5" name="Marcador de notas 4">
            <a:extLst>
              <a:ext uri="{FF2B5EF4-FFF2-40B4-BE49-F238E27FC236}">
                <a16:creationId xmlns:a16="http://schemas.microsoft.com/office/drawing/2014/main" id="{9C988733-1A48-4A39-B7A6-FD2DC1129667}"/>
              </a:ext>
            </a:extLst>
          </p:cNvPr>
          <p:cNvSpPr>
            <a:spLocks noGrp="1"/>
          </p:cNvSpPr>
          <p:nvPr>
            <p:ph type="body" sz="quarter" idx="1"/>
          </p:nvPr>
        </p:nvSpPr>
        <p:spPr/>
        <p:txBody>
          <a:bodyPr/>
          <a:lstStyle/>
          <a:p>
            <a:pPr defTabSz="990752">
              <a:spcBef>
                <a:spcPts val="650"/>
              </a:spcBef>
              <a:defRPr/>
            </a:pPr>
            <a:endParaRPr lang="en-US" sz="1000" dirty="0">
              <a:ea typeface="Open Sans" panose="020B0606030504020204" pitchFamily="34" charset="0"/>
              <a:cs typeface="Open Sans" panose="020B0606030504020204" pitchFamily="34" charset="0"/>
            </a:endParaRPr>
          </a:p>
          <a:p>
            <a:pPr defTabSz="990752">
              <a:spcBef>
                <a:spcPts val="650"/>
              </a:spcBef>
              <a:defRPr/>
            </a:pPr>
            <a:r>
              <a:rPr lang="en-US" sz="1000" dirty="0">
                <a:ea typeface="Open Sans" panose="020B0606030504020204" pitchFamily="34" charset="0"/>
                <a:cs typeface="Open Sans" panose="020B0606030504020204" pitchFamily="34" charset="0"/>
              </a:rPr>
              <a:t>Knowing the </a:t>
            </a:r>
            <a:r>
              <a:rPr lang="en-US" sz="1000" b="1" dirty="0">
                <a:ea typeface="Open Sans" panose="020B0606030504020204" pitchFamily="34" charset="0"/>
                <a:cs typeface="Open Sans" panose="020B0606030504020204" pitchFamily="34" charset="0"/>
              </a:rPr>
              <a:t>skills</a:t>
            </a:r>
            <a:r>
              <a:rPr lang="en-US" sz="1000" dirty="0">
                <a:ea typeface="Open Sans" panose="020B0606030504020204" pitchFamily="34" charset="0"/>
                <a:cs typeface="Open Sans" panose="020B0606030504020204" pitchFamily="34" charset="0"/>
              </a:rPr>
              <a:t> and </a:t>
            </a:r>
            <a:r>
              <a:rPr lang="en-US" sz="1000" b="1" dirty="0">
                <a:ea typeface="Open Sans" panose="020B0606030504020204" pitchFamily="34" charset="0"/>
                <a:cs typeface="Open Sans" panose="020B0606030504020204" pitchFamily="34" charset="0"/>
              </a:rPr>
              <a:t>competencies</a:t>
            </a:r>
            <a:r>
              <a:rPr lang="en-US" sz="1000" dirty="0">
                <a:ea typeface="Open Sans" panose="020B0606030504020204" pitchFamily="34" charset="0"/>
                <a:cs typeface="Open Sans" panose="020B0606030504020204" pitchFamily="34" charset="0"/>
              </a:rPr>
              <a:t> required  for a certain position is not enough to achieve our insertion goal. It is also needed to understand what </a:t>
            </a:r>
            <a:r>
              <a:rPr lang="en-US" sz="1000" b="1" dirty="0">
                <a:ea typeface="Open Sans" panose="020B0606030504020204" pitchFamily="34" charset="0"/>
                <a:cs typeface="Open Sans" panose="020B0606030504020204" pitchFamily="34" charset="0"/>
              </a:rPr>
              <a:t>level of performance </a:t>
            </a:r>
            <a:r>
              <a:rPr lang="en-US" sz="1000" dirty="0">
                <a:ea typeface="Open Sans" panose="020B0606030504020204" pitchFamily="34" charset="0"/>
                <a:cs typeface="Open Sans" panose="020B0606030504020204" pitchFamily="34" charset="0"/>
              </a:rPr>
              <a:t>is required to help participants in our Employment project access job vacancies for Kitchen Assistants.  </a:t>
            </a:r>
          </a:p>
          <a:p>
            <a:pPr defTabSz="990752">
              <a:spcBef>
                <a:spcPts val="650"/>
              </a:spcBef>
              <a:defRPr/>
            </a:pPr>
            <a:r>
              <a:rPr lang="en-US" sz="1000" dirty="0">
                <a:ea typeface="Open Sans" panose="020B0606030504020204" pitchFamily="34" charset="0"/>
                <a:cs typeface="Open Sans" panose="020B0606030504020204" pitchFamily="34" charset="0"/>
              </a:rPr>
              <a:t>This slide shows the </a:t>
            </a:r>
            <a:r>
              <a:rPr lang="en-US" sz="1000" b="1" dirty="0">
                <a:ea typeface="Open Sans" panose="020B0606030504020204" pitchFamily="34" charset="0"/>
                <a:cs typeface="Open Sans" panose="020B0606030504020204" pitchFamily="34" charset="0"/>
              </a:rPr>
              <a:t>minimum required levels for every basic skills </a:t>
            </a:r>
            <a:r>
              <a:rPr lang="en-US" sz="1000" dirty="0">
                <a:ea typeface="Open Sans" panose="020B0606030504020204" pitchFamily="34" charset="0"/>
                <a:cs typeface="Open Sans" panose="020B0606030504020204" pitchFamily="34" charset="0"/>
              </a:rPr>
              <a:t>demanded in a Kitchen Assistant profile. </a:t>
            </a:r>
          </a:p>
          <a:p>
            <a:pPr defTabSz="990752">
              <a:spcBef>
                <a:spcPts val="650"/>
              </a:spcBef>
              <a:defRPr/>
            </a:pPr>
            <a:r>
              <a:rPr lang="en-US" sz="1000" dirty="0">
                <a:ea typeface="Open Sans" panose="020B0606030504020204" pitchFamily="34" charset="0"/>
                <a:cs typeface="Open Sans" panose="020B0606030504020204" pitchFamily="34" charset="0"/>
              </a:rPr>
              <a:t>In the case of basic skills needed, the person applying for a Kitchen Assistant vacancy must have an intermediate level of self-confidence (4), specifically in its key element component ‘Believing in themselves’, and a high level (5) of ‘Self-control’ and all the key elements of ‘Standards and tasks compliance’. </a:t>
            </a:r>
          </a:p>
          <a:p>
            <a:pPr defTabSz="990752">
              <a:spcBef>
                <a:spcPts val="650"/>
              </a:spcBef>
              <a:defRPr/>
            </a:pPr>
            <a:r>
              <a:rPr lang="en-US" sz="1000" dirty="0">
                <a:ea typeface="Open Sans" panose="020B0606030504020204" pitchFamily="34" charset="0"/>
                <a:cs typeface="Open Sans" panose="020B0606030504020204" pitchFamily="34" charset="0"/>
              </a:rPr>
              <a:t>In ‘Communication’ skills, an intermediate level (4) of oral expression and comprehension is required. </a:t>
            </a:r>
          </a:p>
        </p:txBody>
      </p:sp>
    </p:spTree>
    <p:extLst>
      <p:ext uri="{BB962C8B-B14F-4D97-AF65-F5344CB8AC3E}">
        <p14:creationId xmlns:p14="http://schemas.microsoft.com/office/powerpoint/2010/main" val="41919774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8113" y="860425"/>
            <a:ext cx="7634288" cy="4295775"/>
          </a:xfrm>
        </p:spPr>
      </p:sp>
      <p:sp>
        <p:nvSpPr>
          <p:cNvPr id="5" name="Marcador de notas 4">
            <a:extLst>
              <a:ext uri="{FF2B5EF4-FFF2-40B4-BE49-F238E27FC236}">
                <a16:creationId xmlns:a16="http://schemas.microsoft.com/office/drawing/2014/main" id="{9C988733-1A48-4A39-B7A6-FD2DC1129667}"/>
              </a:ext>
            </a:extLst>
          </p:cNvPr>
          <p:cNvSpPr>
            <a:spLocks noGrp="1"/>
          </p:cNvSpPr>
          <p:nvPr>
            <p:ph type="body" sz="quarter" idx="1"/>
          </p:nvPr>
        </p:nvSpPr>
        <p:spPr/>
        <p:txBody>
          <a:bodyPr/>
          <a:lstStyle/>
          <a:p>
            <a:pPr defTabSz="990752">
              <a:spcBef>
                <a:spcPts val="650"/>
              </a:spcBef>
              <a:defRPr/>
            </a:pPr>
            <a:r>
              <a:rPr lang="en-US" sz="1000" dirty="0">
                <a:ea typeface="Open Sans" panose="020B0606030504020204" pitchFamily="34" charset="0"/>
                <a:cs typeface="Open Sans" panose="020B0606030504020204" pitchFamily="34" charset="0"/>
              </a:rPr>
              <a:t>This slide shows the minimum required levels for every </a:t>
            </a:r>
            <a:r>
              <a:rPr lang="en-US" sz="1000" b="1" dirty="0">
                <a:ea typeface="Open Sans" panose="020B0606030504020204" pitchFamily="34" charset="0"/>
                <a:cs typeface="Open Sans" panose="020B0606030504020204" pitchFamily="34" charset="0"/>
              </a:rPr>
              <a:t>transversal skills </a:t>
            </a:r>
            <a:r>
              <a:rPr lang="en-US" sz="1000" dirty="0">
                <a:ea typeface="Open Sans" panose="020B0606030504020204" pitchFamily="34" charset="0"/>
                <a:cs typeface="Open Sans" panose="020B0606030504020204" pitchFamily="34" charset="0"/>
              </a:rPr>
              <a:t>demanded in a Kitchen Assistant profile. </a:t>
            </a:r>
          </a:p>
          <a:p>
            <a:pPr defTabSz="990752">
              <a:spcBef>
                <a:spcPts val="650"/>
              </a:spcBef>
              <a:defRPr/>
            </a:pPr>
            <a:r>
              <a:rPr lang="en-US" sz="1000" dirty="0">
                <a:ea typeface="Open Sans" panose="020B0606030504020204" pitchFamily="34" charset="0"/>
                <a:cs typeface="Open Sans" panose="020B0606030504020204" pitchFamily="34" charset="0"/>
              </a:rPr>
              <a:t>The person must have a high level (5) of motivation and learning interest, efficacy and efficiency, cooperation and adapting to change. Besides, is also necessary to have an intermediate ability (4) to prioritize and manage time, as well as customer orientation as a priority. </a:t>
            </a:r>
          </a:p>
          <a:p>
            <a:pPr defTabSz="990752">
              <a:spcBef>
                <a:spcPts val="650"/>
              </a:spcBef>
              <a:defRPr/>
            </a:pPr>
            <a:endParaRPr lang="en-US" sz="1000" dirty="0">
              <a:ea typeface="Open Sans" panose="020B0606030504020204" pitchFamily="34" charset="0"/>
              <a:cs typeface="Open Sans" panose="020B0606030504020204" pitchFamily="34" charset="0"/>
            </a:endParaRPr>
          </a:p>
          <a:p>
            <a:pPr defTabSz="990752">
              <a:spcBef>
                <a:spcPts val="650"/>
              </a:spcBef>
              <a:defRPr/>
            </a:pPr>
            <a:r>
              <a:rPr lang="en-US" sz="1000" dirty="0">
                <a:ea typeface="Open Sans" panose="020B0606030504020204" pitchFamily="34" charset="0"/>
                <a:cs typeface="Open Sans" panose="020B0606030504020204" pitchFamily="34" charset="0"/>
              </a:rPr>
              <a:t>This information has been taken out of the skill profiles made by the </a:t>
            </a:r>
            <a:r>
              <a:rPr lang="en-US" sz="1000" dirty="0" err="1">
                <a:ea typeface="Open Sans" panose="020B0606030504020204" pitchFamily="34" charset="0"/>
                <a:cs typeface="Open Sans" panose="020B0606030504020204" pitchFamily="34" charset="0"/>
              </a:rPr>
              <a:t>Emplea</a:t>
            </a:r>
            <a:r>
              <a:rPr lang="en-US" sz="1000" dirty="0">
                <a:ea typeface="Open Sans" panose="020B0606030504020204" pitchFamily="34" charset="0"/>
                <a:cs typeface="Open Sans" panose="020B0606030504020204" pitchFamily="34" charset="0"/>
              </a:rPr>
              <a:t>+ tool that is used by the Spanish Red Cross in their Employment Plan. Participants are handed the document showing the basic, transversal and technical skills linked to their preferred professional profiles. </a:t>
            </a:r>
          </a:p>
        </p:txBody>
      </p:sp>
    </p:spTree>
    <p:extLst>
      <p:ext uri="{BB962C8B-B14F-4D97-AF65-F5344CB8AC3E}">
        <p14:creationId xmlns:p14="http://schemas.microsoft.com/office/powerpoint/2010/main" val="33433704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8113" y="860425"/>
            <a:ext cx="7634288" cy="4295775"/>
          </a:xfrm>
        </p:spPr>
      </p:sp>
      <p:sp>
        <p:nvSpPr>
          <p:cNvPr id="5" name="Marcador de notas 4">
            <a:extLst>
              <a:ext uri="{FF2B5EF4-FFF2-40B4-BE49-F238E27FC236}">
                <a16:creationId xmlns:a16="http://schemas.microsoft.com/office/drawing/2014/main" id="{9C988733-1A48-4A39-B7A6-FD2DC1129667}"/>
              </a:ext>
            </a:extLst>
          </p:cNvPr>
          <p:cNvSpPr>
            <a:spLocks noGrp="1"/>
          </p:cNvSpPr>
          <p:nvPr>
            <p:ph type="body" sz="quarter" idx="1"/>
          </p:nvPr>
        </p:nvSpPr>
        <p:spPr/>
        <p:txBody>
          <a:bodyPr/>
          <a:lstStyle/>
          <a:p>
            <a:pPr defTabSz="990752">
              <a:spcBef>
                <a:spcPts val="650"/>
              </a:spcBef>
              <a:defRPr/>
            </a:pPr>
            <a:r>
              <a:rPr lang="en-US" sz="1000" dirty="0">
                <a:ea typeface="Open Sans" panose="020B0606030504020204" pitchFamily="34" charset="0"/>
                <a:cs typeface="Open Sans" panose="020B0606030504020204" pitchFamily="34" charset="0"/>
              </a:rPr>
              <a:t>For </a:t>
            </a:r>
            <a:r>
              <a:rPr lang="en-US" sz="1000" b="1" dirty="0">
                <a:ea typeface="Open Sans" panose="020B0606030504020204" pitchFamily="34" charset="0"/>
                <a:cs typeface="Open Sans" panose="020B0606030504020204" pitchFamily="34" charset="0"/>
              </a:rPr>
              <a:t>PROFESSIONAL / VET TRAINING</a:t>
            </a:r>
            <a:r>
              <a:rPr lang="en-US" sz="1000" dirty="0">
                <a:ea typeface="Open Sans" panose="020B0606030504020204" pitchFamily="34" charset="0"/>
                <a:cs typeface="Open Sans" panose="020B0606030504020204" pitchFamily="34" charset="0"/>
              </a:rPr>
              <a:t>, the courses can be organized by the Activation Point in agreement with an external vocational/professional training center or within the training curriculum offered by URCS (e.g. First Aid as a transversal technical skill). Transversal Technical skills training are usually organized as external trainings. Local private business companies may also offer training to potential future employees.</a:t>
            </a:r>
          </a:p>
          <a:p>
            <a:pPr defTabSz="990752">
              <a:spcBef>
                <a:spcPts val="650"/>
              </a:spcBef>
              <a:defRPr/>
            </a:pPr>
            <a:endParaRPr lang="en-US" sz="1000" dirty="0">
              <a:ea typeface="Open Sans" panose="020B0606030504020204" pitchFamily="34" charset="0"/>
              <a:cs typeface="Open Sans" panose="020B0606030504020204" pitchFamily="34" charset="0"/>
            </a:endParaRPr>
          </a:p>
          <a:p>
            <a:pPr defTabSz="990752">
              <a:spcBef>
                <a:spcPts val="650"/>
              </a:spcBef>
              <a:defRPr/>
            </a:pPr>
            <a:r>
              <a:rPr lang="en-US" sz="1000" u="sng" dirty="0">
                <a:ea typeface="Open Sans" panose="020B0606030504020204" pitchFamily="34" charset="0"/>
                <a:cs typeface="Open Sans" panose="020B0606030504020204" pitchFamily="34" charset="0"/>
              </a:rPr>
              <a:t>EXTERNAL TRAINING</a:t>
            </a:r>
          </a:p>
          <a:p>
            <a:pPr marL="185766" indent="-185766" defTabSz="990752">
              <a:spcBef>
                <a:spcPts val="650"/>
              </a:spcBef>
              <a:buFont typeface="Arial" panose="020B0604020202020204" pitchFamily="34" charset="0"/>
              <a:buChar char="•"/>
              <a:defRPr/>
            </a:pPr>
            <a:r>
              <a:rPr lang="en-US" sz="1000" dirty="0">
                <a:ea typeface="Open Sans" panose="020B0606030504020204" pitchFamily="34" charset="0"/>
                <a:cs typeface="Open Sans" panose="020B0606030504020204" pitchFamily="34" charset="0"/>
              </a:rPr>
              <a:t>Need of tender process</a:t>
            </a:r>
          </a:p>
          <a:p>
            <a:pPr marL="185766" indent="-185766" defTabSz="990752">
              <a:spcBef>
                <a:spcPts val="650"/>
              </a:spcBef>
              <a:buFont typeface="Arial" panose="020B0604020202020204" pitchFamily="34" charset="0"/>
              <a:buChar char="•"/>
              <a:defRPr/>
            </a:pPr>
            <a:r>
              <a:rPr lang="en-US" sz="1000" dirty="0">
                <a:ea typeface="Open Sans" panose="020B0606030504020204" pitchFamily="34" charset="0"/>
                <a:cs typeface="Open Sans" panose="020B0606030504020204" pitchFamily="34" charset="0"/>
              </a:rPr>
              <a:t>Three possible modalities:</a:t>
            </a:r>
          </a:p>
          <a:p>
            <a:pPr defTabSz="990752">
              <a:spcBef>
                <a:spcPts val="650"/>
              </a:spcBef>
              <a:defRPr/>
            </a:pPr>
            <a:r>
              <a:rPr lang="en-US" sz="1000" dirty="0">
                <a:ea typeface="Open Sans" panose="020B0606030504020204" pitchFamily="34" charset="0"/>
                <a:cs typeface="Open Sans" panose="020B0606030504020204" pitchFamily="34" charset="0"/>
              </a:rPr>
              <a:t>a) The training is agreed with the external Training Center for a group of project participants (e.g. 20 persons) and it is delivered at the training center.</a:t>
            </a:r>
          </a:p>
          <a:p>
            <a:pPr defTabSz="990752">
              <a:spcBef>
                <a:spcPts val="650"/>
              </a:spcBef>
              <a:defRPr/>
            </a:pPr>
            <a:r>
              <a:rPr lang="en-US" sz="1000" dirty="0">
                <a:ea typeface="Open Sans" panose="020B0606030504020204" pitchFamily="34" charset="0"/>
                <a:cs typeface="Open Sans" panose="020B0606030504020204" pitchFamily="34" charset="0"/>
              </a:rPr>
              <a:t>b) The training is agreed with the external Training Center or a professional expert (officially registered as private entrepreneur) for a group of project participants (e.g. 20 persons) and it is delivered at the Activation Point.</a:t>
            </a:r>
          </a:p>
          <a:p>
            <a:pPr defTabSz="990752">
              <a:spcBef>
                <a:spcPts val="650"/>
              </a:spcBef>
              <a:defRPr/>
            </a:pPr>
            <a:r>
              <a:rPr lang="en-US" sz="1000" dirty="0">
                <a:ea typeface="Open Sans" panose="020B0606030504020204" pitchFamily="34" charset="0"/>
                <a:cs typeface="Open Sans" panose="020B0606030504020204" pitchFamily="34" charset="0"/>
              </a:rPr>
              <a:t>c) Persons that need transversal technical skills are enrolled in pre-existing courses of the Training Center open to all. The Activation Point agrees with the Training Center that X number of participants will participate in pre-existing courses along a X-month period. By the end of the agreed period, the Training Center will issue a single invoice for X participants trained.</a:t>
            </a:r>
          </a:p>
          <a:p>
            <a:pPr defTabSz="990752">
              <a:spcBef>
                <a:spcPts val="650"/>
              </a:spcBef>
              <a:defRPr/>
            </a:pPr>
            <a:endParaRPr lang="en-US" sz="1000" dirty="0">
              <a:ea typeface="Open Sans" panose="020B0606030504020204" pitchFamily="34" charset="0"/>
              <a:cs typeface="Open Sans" panose="020B0606030504020204" pitchFamily="34" charset="0"/>
            </a:endParaRPr>
          </a:p>
          <a:p>
            <a:pPr defTabSz="990752">
              <a:spcBef>
                <a:spcPts val="650"/>
              </a:spcBef>
              <a:defRPr/>
            </a:pPr>
            <a:r>
              <a:rPr lang="en-US" sz="1000" u="sng" dirty="0">
                <a:ea typeface="Open Sans" panose="020B0606030504020204" pitchFamily="34" charset="0"/>
                <a:cs typeface="Open Sans" panose="020B0606030504020204" pitchFamily="34" charset="0"/>
              </a:rPr>
              <a:t>INTERNAL TRAINING</a:t>
            </a:r>
          </a:p>
          <a:p>
            <a:pPr marL="185766" indent="-185766" defTabSz="990752">
              <a:spcBef>
                <a:spcPts val="650"/>
              </a:spcBef>
              <a:buFont typeface="Arial" panose="020B0604020202020204" pitchFamily="34" charset="0"/>
              <a:buChar char="•"/>
              <a:defRPr/>
            </a:pPr>
            <a:r>
              <a:rPr lang="en-US" sz="1000" dirty="0">
                <a:ea typeface="Open Sans" panose="020B0606030504020204" pitchFamily="34" charset="0"/>
                <a:cs typeface="Open Sans" panose="020B0606030504020204" pitchFamily="34" charset="0"/>
              </a:rPr>
              <a:t>Training is delivered to project participants under request of the Activation Point to the URCS Training department (or other URCS units that provide training). Need to provide an invoice (or proof of payment) of the  training to the Activation Point project.</a:t>
            </a:r>
          </a:p>
          <a:p>
            <a:pPr marL="185766" indent="-185766" defTabSz="990752">
              <a:spcBef>
                <a:spcPts val="650"/>
              </a:spcBef>
              <a:buFont typeface="Arial" panose="020B0604020202020204" pitchFamily="34" charset="0"/>
              <a:buChar char="•"/>
              <a:defRPr/>
            </a:pPr>
            <a:r>
              <a:rPr lang="en-US" sz="1000" dirty="0">
                <a:ea typeface="Open Sans" panose="020B0606030504020204" pitchFamily="34" charset="0"/>
                <a:cs typeface="Open Sans" panose="020B0606030504020204" pitchFamily="34" charset="0"/>
              </a:rPr>
              <a:t>Same modalities as for external trainings.</a:t>
            </a:r>
          </a:p>
          <a:p>
            <a:pPr defTabSz="990752">
              <a:spcBef>
                <a:spcPts val="650"/>
              </a:spcBef>
              <a:defRPr/>
            </a:pPr>
            <a:endParaRPr lang="en-US" sz="1000" dirty="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3622695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8113" y="860425"/>
            <a:ext cx="7634288" cy="4295775"/>
          </a:xfrm>
        </p:spPr>
      </p:sp>
      <p:sp>
        <p:nvSpPr>
          <p:cNvPr id="5" name="Marcador de notas 4">
            <a:extLst>
              <a:ext uri="{FF2B5EF4-FFF2-40B4-BE49-F238E27FC236}">
                <a16:creationId xmlns:a16="http://schemas.microsoft.com/office/drawing/2014/main" id="{9C988733-1A48-4A39-B7A6-FD2DC1129667}"/>
              </a:ext>
            </a:extLst>
          </p:cNvPr>
          <p:cNvSpPr>
            <a:spLocks noGrp="1"/>
          </p:cNvSpPr>
          <p:nvPr>
            <p:ph type="body" sz="quarter" idx="1"/>
          </p:nvPr>
        </p:nvSpPr>
        <p:spPr/>
        <p:txBody>
          <a:bodyPr/>
          <a:lstStyle/>
          <a:p>
            <a:pPr marL="0" marR="0" lvl="0" indent="0" defTabSz="990752" eaLnBrk="1" fontAlgn="auto" latinLnBrk="0" hangingPunct="1">
              <a:lnSpc>
                <a:spcPct val="100000"/>
              </a:lnSpc>
              <a:spcBef>
                <a:spcPts val="650"/>
              </a:spcBef>
              <a:spcAft>
                <a:spcPts val="0"/>
              </a:spcAft>
              <a:buClrTx/>
              <a:buSzTx/>
              <a:buFontTx/>
              <a:buNone/>
              <a:tabLst/>
              <a:defRPr/>
            </a:pPr>
            <a:r>
              <a:rPr lang="en-US" sz="1000" dirty="0">
                <a:ea typeface="Open Sans" panose="020B0606030504020204" pitchFamily="34" charset="0"/>
                <a:cs typeface="Open Sans" panose="020B0606030504020204" pitchFamily="34" charset="0"/>
              </a:rPr>
              <a:t>With the aim to ensure the participation of the more vulnerable persons in the project activities, the Activation Points project includes also a small component of emergency conditional cash to overcome the specific barriers that those persons have in terms of transport and child care services. The cash component also covers, fully or partially, the registration fees of a specific professional training, not provided by the Activation Point, that will have a significative impact on the person’s </a:t>
            </a:r>
            <a:r>
              <a:rPr lang="en-US" sz="1000" dirty="0" err="1">
                <a:ea typeface="Open Sans" panose="020B0606030504020204" pitchFamily="34" charset="0"/>
                <a:cs typeface="Open Sans" panose="020B0606030504020204" pitchFamily="34" charset="0"/>
              </a:rPr>
              <a:t>opportunies</a:t>
            </a:r>
            <a:r>
              <a:rPr lang="en-US" sz="1000" dirty="0">
                <a:ea typeface="Open Sans" panose="020B0606030504020204" pitchFamily="34" charset="0"/>
                <a:cs typeface="Open Sans" panose="020B0606030504020204" pitchFamily="34" charset="0"/>
              </a:rPr>
              <a:t> to access the labor market.</a:t>
            </a:r>
          </a:p>
          <a:p>
            <a:pPr marL="0" marR="0" lvl="0" indent="0" defTabSz="990752" eaLnBrk="1" fontAlgn="auto" latinLnBrk="0" hangingPunct="1">
              <a:lnSpc>
                <a:spcPct val="100000"/>
              </a:lnSpc>
              <a:spcBef>
                <a:spcPts val="650"/>
              </a:spcBef>
              <a:spcAft>
                <a:spcPts val="0"/>
              </a:spcAft>
              <a:buClrTx/>
              <a:buSzTx/>
              <a:buFontTx/>
              <a:buNone/>
              <a:tabLst/>
              <a:defRPr/>
            </a:pPr>
            <a:endParaRPr lang="en-US" sz="1000" dirty="0">
              <a:ea typeface="Open Sans" panose="020B0606030504020204" pitchFamily="34" charset="0"/>
              <a:cs typeface="Open Sans" panose="020B0606030504020204" pitchFamily="34" charset="0"/>
            </a:endParaRPr>
          </a:p>
          <a:p>
            <a:pPr marL="0" marR="0" lvl="0" indent="0" defTabSz="990752" eaLnBrk="1" fontAlgn="auto" latinLnBrk="0" hangingPunct="1">
              <a:lnSpc>
                <a:spcPct val="100000"/>
              </a:lnSpc>
              <a:spcBef>
                <a:spcPts val="650"/>
              </a:spcBef>
              <a:spcAft>
                <a:spcPts val="0"/>
              </a:spcAft>
              <a:buClrTx/>
              <a:buSzTx/>
              <a:buFontTx/>
              <a:buNone/>
              <a:tabLst/>
              <a:defRPr/>
            </a:pPr>
            <a:r>
              <a:rPr lang="en-US" sz="1000" dirty="0">
                <a:ea typeface="Open Sans" panose="020B0606030504020204" pitchFamily="34" charset="0"/>
                <a:cs typeface="Open Sans" panose="020B0606030504020204" pitchFamily="34" charset="0"/>
              </a:rPr>
              <a:t>Registration in the project does not implies that the person is directly entitled to receive cash assistance. The existence of cash assistance support is not shared among all project beneficiaries, because it is a resource for Labor Counsellors to offer when they consider that the participant needs this type of support to complete her/his individual action plan. The emergency conditional cash support will be delivered only to those persons who are identified by the project labor counsellors as in need of financial help to cover costs for Childcare, Vocational Education and Training (VET) and/or transportation, in order to allow their participation in project activities, and meet the selection criteria.</a:t>
            </a:r>
          </a:p>
          <a:p>
            <a:pPr marL="0" marR="0" lvl="0" indent="0" defTabSz="990752" eaLnBrk="1" fontAlgn="auto" latinLnBrk="0" hangingPunct="1">
              <a:lnSpc>
                <a:spcPct val="100000"/>
              </a:lnSpc>
              <a:spcBef>
                <a:spcPts val="650"/>
              </a:spcBef>
              <a:spcAft>
                <a:spcPts val="0"/>
              </a:spcAft>
              <a:buClrTx/>
              <a:buSzTx/>
              <a:buFontTx/>
              <a:buNone/>
              <a:tabLst/>
              <a:defRPr/>
            </a:pPr>
            <a:endParaRPr lang="en-US" sz="1000" dirty="0">
              <a:ea typeface="Open Sans" panose="020B0606030504020204" pitchFamily="34" charset="0"/>
              <a:cs typeface="Open Sans" panose="020B0606030504020204" pitchFamily="34" charset="0"/>
            </a:endParaRPr>
          </a:p>
          <a:p>
            <a:pPr marL="0" marR="0" lvl="0" indent="0" defTabSz="990752" eaLnBrk="1" fontAlgn="auto" latinLnBrk="0" hangingPunct="1">
              <a:lnSpc>
                <a:spcPct val="100000"/>
              </a:lnSpc>
              <a:spcBef>
                <a:spcPts val="650"/>
              </a:spcBef>
              <a:spcAft>
                <a:spcPts val="0"/>
              </a:spcAft>
              <a:buClrTx/>
              <a:buSzTx/>
              <a:buFontTx/>
              <a:buNone/>
              <a:tabLst/>
              <a:defRPr/>
            </a:pPr>
            <a:r>
              <a:rPr lang="en-US" sz="1000" dirty="0">
                <a:ea typeface="Open Sans" panose="020B0606030504020204" pitchFamily="34" charset="0"/>
                <a:cs typeface="Open Sans" panose="020B0606030504020204" pitchFamily="34" charset="0"/>
              </a:rPr>
              <a:t>Before receiving the support, recipients are informed about the conditions of the cash assistance and accept to use it only for its specified purpose (</a:t>
            </a:r>
            <a:r>
              <a:rPr lang="en-US" sz="1000" dirty="0" err="1">
                <a:ea typeface="Open Sans" panose="020B0606030504020204" pitchFamily="34" charset="0"/>
                <a:cs typeface="Open Sans" panose="020B0606030504020204" pitchFamily="34" charset="0"/>
              </a:rPr>
              <a:t>chilcare</a:t>
            </a:r>
            <a:r>
              <a:rPr lang="en-US" sz="1000" dirty="0">
                <a:ea typeface="Open Sans" panose="020B0606030504020204" pitchFamily="34" charset="0"/>
                <a:cs typeface="Open Sans" panose="020B0606030504020204" pitchFamily="34" charset="0"/>
              </a:rPr>
              <a:t>, transport, VET) and to provide to the Activation Point documents that proof the payment (a receipt / invoice, proof of payment, certificate of attendance, certificate of completion…). Payment of cash assistance for VET / Professional training will be done directly from the project to the training center.</a:t>
            </a:r>
          </a:p>
          <a:p>
            <a:pPr defTabSz="990752">
              <a:spcBef>
                <a:spcPts val="650"/>
              </a:spcBef>
              <a:defRPr/>
            </a:pPr>
            <a:endParaRPr lang="en-US" sz="1000" dirty="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1694806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8113" y="860425"/>
            <a:ext cx="7634288" cy="4295775"/>
          </a:xfrm>
        </p:spPr>
      </p:sp>
      <p:sp>
        <p:nvSpPr>
          <p:cNvPr id="5" name="Marcador de notas 4">
            <a:extLst>
              <a:ext uri="{FF2B5EF4-FFF2-40B4-BE49-F238E27FC236}">
                <a16:creationId xmlns:a16="http://schemas.microsoft.com/office/drawing/2014/main" id="{9C988733-1A48-4A39-B7A6-FD2DC1129667}"/>
              </a:ext>
            </a:extLst>
          </p:cNvPr>
          <p:cNvSpPr>
            <a:spLocks noGrp="1"/>
          </p:cNvSpPr>
          <p:nvPr>
            <p:ph type="body" sz="quarter" idx="1"/>
          </p:nvPr>
        </p:nvSpPr>
        <p:spPr/>
        <p:txBody>
          <a:bodyPr/>
          <a:lstStyle/>
          <a:p>
            <a:endParaRPr lang="es-ES" dirty="0"/>
          </a:p>
        </p:txBody>
      </p:sp>
    </p:spTree>
    <p:extLst>
      <p:ext uri="{BB962C8B-B14F-4D97-AF65-F5344CB8AC3E}">
        <p14:creationId xmlns:p14="http://schemas.microsoft.com/office/powerpoint/2010/main" val="316574226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8113" y="860425"/>
            <a:ext cx="7634288" cy="4295775"/>
          </a:xfrm>
        </p:spPr>
      </p:sp>
      <p:sp>
        <p:nvSpPr>
          <p:cNvPr id="5" name="Marcador de notas 4">
            <a:extLst>
              <a:ext uri="{FF2B5EF4-FFF2-40B4-BE49-F238E27FC236}">
                <a16:creationId xmlns:a16="http://schemas.microsoft.com/office/drawing/2014/main" id="{9C988733-1A48-4A39-B7A6-FD2DC1129667}"/>
              </a:ext>
            </a:extLst>
          </p:cNvPr>
          <p:cNvSpPr>
            <a:spLocks noGrp="1"/>
          </p:cNvSpPr>
          <p:nvPr>
            <p:ph type="body" sz="quarter" idx="1"/>
          </p:nvPr>
        </p:nvSpPr>
        <p:spPr/>
        <p:txBody>
          <a:bodyPr/>
          <a:lstStyle/>
          <a:p>
            <a:pPr defTabSz="990752">
              <a:spcBef>
                <a:spcPts val="650"/>
              </a:spcBef>
              <a:defRPr/>
            </a:pPr>
            <a:endParaRPr lang="en-US" sz="1000" dirty="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6172424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42875" y="768350"/>
            <a:ext cx="6818313" cy="3836988"/>
          </a:xfrm>
        </p:spPr>
      </p:sp>
      <p:sp>
        <p:nvSpPr>
          <p:cNvPr id="3" name="Marcador de notas 2"/>
          <p:cNvSpPr>
            <a:spLocks noGrp="1"/>
          </p:cNvSpPr>
          <p:nvPr>
            <p:ph type="body" idx="1"/>
          </p:nvPr>
        </p:nvSpPr>
        <p:spPr/>
        <p:txBody>
          <a:bodyPr/>
          <a:lstStyle/>
          <a:p>
            <a:r>
              <a:rPr lang="en-US" sz="2000" dirty="0"/>
              <a:t>During last session and this session we are describing the activities that the Activation Points project offers to help participants to access the labor market. These activities are: </a:t>
            </a:r>
          </a:p>
          <a:p>
            <a:endParaRPr lang="en-US" sz="2000" dirty="0"/>
          </a:p>
          <a:p>
            <a:pPr marL="335462" indent="-335462">
              <a:buFont typeface="Arial" panose="020B0604020202020204" pitchFamily="34" charset="0"/>
              <a:buChar char="•"/>
            </a:pPr>
            <a:r>
              <a:rPr lang="en-US" sz="2000" dirty="0"/>
              <a:t>providing information about the labor market, </a:t>
            </a:r>
          </a:p>
          <a:p>
            <a:pPr marL="335462" indent="-335462">
              <a:buFont typeface="Arial" panose="020B0604020202020204" pitchFamily="34" charset="0"/>
              <a:buChar char="•"/>
            </a:pPr>
            <a:r>
              <a:rPr lang="en-US" sz="2000" dirty="0"/>
              <a:t>offering career guidance to help them establish or reorient their professional objective and identify their professional weaknesses and strengths with respect to the labor market of their city or region</a:t>
            </a:r>
          </a:p>
          <a:p>
            <a:pPr marL="335462" indent="-335462">
              <a:buFont typeface="Arial" panose="020B0604020202020204" pitchFamily="34" charset="0"/>
              <a:buChar char="•"/>
            </a:pPr>
            <a:r>
              <a:rPr lang="en-US" sz="2000" dirty="0"/>
              <a:t>strengthening their professional and job search skills. through vocational or skills training courses</a:t>
            </a:r>
          </a:p>
          <a:p>
            <a:pPr marL="335462" indent="-335462">
              <a:buFont typeface="Arial" panose="020B0604020202020204" pitchFamily="34" charset="0"/>
              <a:buChar char="•"/>
            </a:pPr>
            <a:r>
              <a:rPr lang="en-US" sz="2000" dirty="0"/>
              <a:t>offering guidance, training and financial support to those who want to start a micro business.</a:t>
            </a:r>
            <a:endParaRPr lang="es-ES" sz="2000" dirty="0"/>
          </a:p>
        </p:txBody>
      </p:sp>
    </p:spTree>
    <p:extLst>
      <p:ext uri="{BB962C8B-B14F-4D97-AF65-F5344CB8AC3E}">
        <p14:creationId xmlns:p14="http://schemas.microsoft.com/office/powerpoint/2010/main" val="10194220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42875" y="768350"/>
            <a:ext cx="6818313" cy="3836988"/>
          </a:xfrm>
        </p:spPr>
      </p:sp>
      <p:sp>
        <p:nvSpPr>
          <p:cNvPr id="3" name="Marcador de notas 2"/>
          <p:cNvSpPr>
            <a:spLocks noGrp="1"/>
          </p:cNvSpPr>
          <p:nvPr>
            <p:ph type="body" idx="1"/>
          </p:nvPr>
        </p:nvSpPr>
        <p:spPr/>
        <p:txBody>
          <a:bodyPr/>
          <a:lstStyle/>
          <a:p>
            <a:endParaRPr lang="es-ES" dirty="0"/>
          </a:p>
        </p:txBody>
      </p:sp>
    </p:spTree>
    <p:extLst>
      <p:ext uri="{BB962C8B-B14F-4D97-AF65-F5344CB8AC3E}">
        <p14:creationId xmlns:p14="http://schemas.microsoft.com/office/powerpoint/2010/main" val="37316237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8113" y="860425"/>
            <a:ext cx="7634288" cy="4295775"/>
          </a:xfrm>
        </p:spPr>
      </p:sp>
      <p:sp>
        <p:nvSpPr>
          <p:cNvPr id="5" name="Marcador de notas 4">
            <a:extLst>
              <a:ext uri="{FF2B5EF4-FFF2-40B4-BE49-F238E27FC236}">
                <a16:creationId xmlns:a16="http://schemas.microsoft.com/office/drawing/2014/main" id="{9C988733-1A48-4A39-B7A6-FD2DC1129667}"/>
              </a:ext>
            </a:extLst>
          </p:cNvPr>
          <p:cNvSpPr>
            <a:spLocks noGrp="1"/>
          </p:cNvSpPr>
          <p:nvPr>
            <p:ph type="body" sz="quarter" idx="1"/>
          </p:nvPr>
        </p:nvSpPr>
        <p:spPr/>
        <p:txBody>
          <a:bodyPr/>
          <a:lstStyle/>
          <a:p>
            <a:pPr defTabSz="990752">
              <a:spcBef>
                <a:spcPts val="650"/>
              </a:spcBef>
              <a:defRPr/>
            </a:pPr>
            <a:endParaRPr lang="en-US" sz="1000" dirty="0">
              <a:ea typeface="Open Sans" panose="020B0606030504020204" pitchFamily="34" charset="0"/>
              <a:cs typeface="Open Sans" panose="020B0606030504020204" pitchFamily="34" charset="0"/>
            </a:endParaRPr>
          </a:p>
          <a:p>
            <a:pPr defTabSz="990752">
              <a:spcBef>
                <a:spcPts val="650"/>
              </a:spcBef>
              <a:defRPr/>
            </a:pPr>
            <a:r>
              <a:rPr lang="en-US" sz="1000" dirty="0">
                <a:ea typeface="Open Sans" panose="020B0606030504020204" pitchFamily="34" charset="0"/>
                <a:cs typeface="Open Sans" panose="020B0606030504020204" pitchFamily="34" charset="0"/>
              </a:rPr>
              <a:t>Training actions improve the possibilities of finding a job. They provide both access to the </a:t>
            </a:r>
            <a:r>
              <a:rPr lang="en-US" sz="1000" dirty="0" err="1">
                <a:ea typeface="Open Sans" panose="020B0606030504020204" pitchFamily="34" charset="0"/>
                <a:cs typeface="Open Sans" panose="020B0606030504020204" pitchFamily="34" charset="0"/>
              </a:rPr>
              <a:t>labour</a:t>
            </a:r>
            <a:r>
              <a:rPr lang="en-US" sz="1000" dirty="0">
                <a:ea typeface="Open Sans" panose="020B0606030504020204" pitchFamily="34" charset="0"/>
                <a:cs typeface="Open Sans" panose="020B0606030504020204" pitchFamily="34" charset="0"/>
              </a:rPr>
              <a:t> market and the chances of keeping and/or promoting in an already existing job. A good career education plan highly motivate participants as they can see the many diverse possibilities they may have in the future after training, including entrepreneurship, and not to rely only on the possibilities they have today, providing them with more hope and higher expectations to find job. Careers advice can be given to the participants inside the project or at the external training centers, but this advice should be followed up by </a:t>
            </a:r>
            <a:r>
              <a:rPr lang="en-US" sz="1000" dirty="0" err="1">
                <a:ea typeface="Open Sans" panose="020B0606030504020204" pitchFamily="34" charset="0"/>
                <a:cs typeface="Open Sans" panose="020B0606030504020204" pitchFamily="34" charset="0"/>
              </a:rPr>
              <a:t>labour</a:t>
            </a:r>
            <a:r>
              <a:rPr lang="en-US" sz="1000" dirty="0">
                <a:ea typeface="Open Sans" panose="020B0606030504020204" pitchFamily="34" charset="0"/>
                <a:cs typeface="Open Sans" panose="020B0606030504020204" pitchFamily="34" charset="0"/>
              </a:rPr>
              <a:t> counsellors.</a:t>
            </a:r>
          </a:p>
          <a:p>
            <a:pPr defTabSz="990752">
              <a:spcBef>
                <a:spcPts val="650"/>
              </a:spcBef>
              <a:defRPr/>
            </a:pPr>
            <a:endParaRPr lang="en-US" sz="1000" dirty="0">
              <a:ea typeface="Open Sans" panose="020B0606030504020204" pitchFamily="34" charset="0"/>
              <a:cs typeface="Open Sans" panose="020B0606030504020204" pitchFamily="34" charset="0"/>
            </a:endParaRPr>
          </a:p>
          <a:p>
            <a:pPr defTabSz="990752">
              <a:spcBef>
                <a:spcPts val="650"/>
              </a:spcBef>
              <a:defRPr/>
            </a:pPr>
            <a:r>
              <a:rPr lang="en-US" sz="1000" dirty="0">
                <a:ea typeface="Open Sans" panose="020B0606030504020204" pitchFamily="34" charset="0"/>
                <a:cs typeface="Open Sans" panose="020B0606030504020204" pitchFamily="34" charset="0"/>
              </a:rPr>
              <a:t>The goal of training actions in an Employment project is help people to gain or reinforce </a:t>
            </a:r>
            <a:r>
              <a:rPr lang="en-US" sz="1000" b="1" dirty="0">
                <a:ea typeface="Open Sans" panose="020B0606030504020204" pitchFamily="34" charset="0"/>
                <a:cs typeface="Open Sans" panose="020B0606030504020204" pitchFamily="34" charset="0"/>
              </a:rPr>
              <a:t>basic</a:t>
            </a:r>
            <a:r>
              <a:rPr lang="en-US" sz="1000" dirty="0">
                <a:ea typeface="Open Sans" panose="020B0606030504020204" pitchFamily="34" charset="0"/>
                <a:cs typeface="Open Sans" panose="020B0606030504020204" pitchFamily="34" charset="0"/>
              </a:rPr>
              <a:t> and </a:t>
            </a:r>
            <a:r>
              <a:rPr lang="en-US" sz="1000" b="1" dirty="0">
                <a:ea typeface="Open Sans" panose="020B0606030504020204" pitchFamily="34" charset="0"/>
                <a:cs typeface="Open Sans" panose="020B0606030504020204" pitchFamily="34" charset="0"/>
              </a:rPr>
              <a:t>transversal skills, </a:t>
            </a:r>
            <a:r>
              <a:rPr lang="en-US" sz="1000" dirty="0">
                <a:ea typeface="Open Sans" panose="020B0606030504020204" pitchFamily="34" charset="0"/>
                <a:cs typeface="Open Sans" panose="020B0606030504020204" pitchFamily="34" charset="0"/>
              </a:rPr>
              <a:t>and </a:t>
            </a:r>
            <a:r>
              <a:rPr lang="en-US" sz="1000" b="1" dirty="0">
                <a:ea typeface="Open Sans" panose="020B0606030504020204" pitchFamily="34" charset="0"/>
                <a:cs typeface="Open Sans" panose="020B0606030504020204" pitchFamily="34" charset="0"/>
              </a:rPr>
              <a:t>professional skills, </a:t>
            </a:r>
            <a:r>
              <a:rPr lang="en-US" sz="1000" dirty="0">
                <a:ea typeface="Open Sans" panose="020B0606030504020204" pitchFamily="34" charset="0"/>
                <a:cs typeface="Open Sans" panose="020B0606030504020204" pitchFamily="34" charset="0"/>
              </a:rPr>
              <a:t>with the purpose of positioning </a:t>
            </a:r>
            <a:r>
              <a:rPr lang="en-US" sz="1000" dirty="0" err="1">
                <a:ea typeface="Open Sans" panose="020B0606030504020204" pitchFamily="34" charset="0"/>
                <a:cs typeface="Open Sans" panose="020B0606030504020204" pitchFamily="34" charset="0"/>
              </a:rPr>
              <a:t>theirselves</a:t>
            </a:r>
            <a:r>
              <a:rPr lang="en-US" sz="1000" dirty="0">
                <a:ea typeface="Open Sans" panose="020B0606030504020204" pitchFamily="34" charset="0"/>
                <a:cs typeface="Open Sans" panose="020B0606030504020204" pitchFamily="34" charset="0"/>
              </a:rPr>
              <a:t> in a better position to access the job market or vocational trainings. </a:t>
            </a:r>
          </a:p>
          <a:p>
            <a:pPr defTabSz="990752">
              <a:spcBef>
                <a:spcPts val="650"/>
              </a:spcBef>
              <a:defRPr/>
            </a:pPr>
            <a:endParaRPr lang="en-US" sz="1000" dirty="0">
              <a:ea typeface="Open Sans" panose="020B0606030504020204" pitchFamily="34" charset="0"/>
              <a:cs typeface="Open Sans" panose="020B0606030504020204" pitchFamily="34" charset="0"/>
            </a:endParaRPr>
          </a:p>
          <a:p>
            <a:pPr defTabSz="990752">
              <a:spcBef>
                <a:spcPts val="650"/>
              </a:spcBef>
              <a:defRPr/>
            </a:pPr>
            <a:r>
              <a:rPr lang="en-US" sz="1000" dirty="0">
                <a:ea typeface="Open Sans" panose="020B0606030504020204" pitchFamily="34" charset="0"/>
                <a:cs typeface="Open Sans" panose="020B0606030504020204" pitchFamily="34" charset="0"/>
              </a:rPr>
              <a:t>The methodology of training actions is constantly being adapted in an Employment intervention, to meet the needs of people with difficulties accessing a job and the needs of local companies seeking for workers. Besides, thanks to the intermediation with local companies we can get to know better what basic, transversal and professional skills are most in demand, and therefore we can adjust the Employment project Training Plan with training activities that help meet those needs.</a:t>
            </a:r>
          </a:p>
        </p:txBody>
      </p:sp>
    </p:spTree>
    <p:extLst>
      <p:ext uri="{BB962C8B-B14F-4D97-AF65-F5344CB8AC3E}">
        <p14:creationId xmlns:p14="http://schemas.microsoft.com/office/powerpoint/2010/main" val="36901298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8113" y="860425"/>
            <a:ext cx="7634288" cy="4295775"/>
          </a:xfrm>
        </p:spPr>
      </p:sp>
      <p:sp>
        <p:nvSpPr>
          <p:cNvPr id="5" name="Marcador de notas 4">
            <a:extLst>
              <a:ext uri="{FF2B5EF4-FFF2-40B4-BE49-F238E27FC236}">
                <a16:creationId xmlns:a16="http://schemas.microsoft.com/office/drawing/2014/main" id="{9C988733-1A48-4A39-B7A6-FD2DC1129667}"/>
              </a:ext>
            </a:extLst>
          </p:cNvPr>
          <p:cNvSpPr>
            <a:spLocks noGrp="1"/>
          </p:cNvSpPr>
          <p:nvPr>
            <p:ph type="body" sz="quarter" idx="1"/>
          </p:nvPr>
        </p:nvSpPr>
        <p:spPr/>
        <p:txBody>
          <a:bodyPr/>
          <a:lstStyle/>
          <a:p>
            <a:pPr defTabSz="990752">
              <a:spcBef>
                <a:spcPts val="650"/>
              </a:spcBef>
              <a:defRPr/>
            </a:pPr>
            <a:endParaRPr lang="en-US" sz="1000" dirty="0">
              <a:ea typeface="Open Sans" panose="020B0606030504020204" pitchFamily="34" charset="0"/>
              <a:cs typeface="Open Sans" panose="020B0606030504020204" pitchFamily="34" charset="0"/>
            </a:endParaRPr>
          </a:p>
          <a:p>
            <a:pPr defTabSz="990752">
              <a:spcBef>
                <a:spcPts val="650"/>
              </a:spcBef>
              <a:defRPr/>
            </a:pPr>
            <a:r>
              <a:rPr lang="en-US" sz="1000" dirty="0">
                <a:ea typeface="Open Sans" panose="020B0606030504020204" pitchFamily="34" charset="0"/>
                <a:cs typeface="Open Sans" panose="020B0606030504020204" pitchFamily="34" charset="0"/>
              </a:rPr>
              <a:t>There are many different possibilities for structuring the results of learning processes. In France, for example, learning outcomes are distinguished between savoir, savoir-faire and</a:t>
            </a:r>
          </a:p>
          <a:p>
            <a:pPr defTabSz="990752">
              <a:spcBef>
                <a:spcPts val="650"/>
              </a:spcBef>
              <a:defRPr/>
            </a:pPr>
            <a:r>
              <a:rPr lang="en-US" sz="1000" dirty="0">
                <a:ea typeface="Open Sans" panose="020B0606030504020204" pitchFamily="34" charset="0"/>
                <a:cs typeface="Open Sans" panose="020B0606030504020204" pitchFamily="34" charset="0"/>
              </a:rPr>
              <a:t>savoir-</a:t>
            </a:r>
            <a:r>
              <a:rPr lang="en-US" sz="1000" dirty="0" err="1">
                <a:ea typeface="Open Sans" panose="020B0606030504020204" pitchFamily="34" charset="0"/>
                <a:cs typeface="Open Sans" panose="020B0606030504020204" pitchFamily="34" charset="0"/>
              </a:rPr>
              <a:t>être</a:t>
            </a:r>
            <a:r>
              <a:rPr lang="en-US" sz="1000" dirty="0">
                <a:ea typeface="Open Sans" panose="020B0606030504020204" pitchFamily="34" charset="0"/>
                <a:cs typeface="Open Sans" panose="020B0606030504020204" pitchFamily="34" charset="0"/>
              </a:rPr>
              <a:t>; in German-speaking countries, the common differentiation is between </a:t>
            </a:r>
            <a:r>
              <a:rPr lang="en-US" sz="1000" dirty="0" err="1">
                <a:ea typeface="Open Sans" panose="020B0606030504020204" pitchFamily="34" charset="0"/>
                <a:cs typeface="Open Sans" panose="020B0606030504020204" pitchFamily="34" charset="0"/>
              </a:rPr>
              <a:t>Fachkompetenz</a:t>
            </a:r>
            <a:r>
              <a:rPr lang="en-US" sz="1000" dirty="0">
                <a:ea typeface="Open Sans" panose="020B0606030504020204" pitchFamily="34" charset="0"/>
                <a:cs typeface="Open Sans" panose="020B0606030504020204" pitchFamily="34" charset="0"/>
              </a:rPr>
              <a:t>, </a:t>
            </a:r>
            <a:r>
              <a:rPr lang="en-US" sz="1000" dirty="0" err="1">
                <a:ea typeface="Open Sans" panose="020B0606030504020204" pitchFamily="34" charset="0"/>
                <a:cs typeface="Open Sans" panose="020B0606030504020204" pitchFamily="34" charset="0"/>
              </a:rPr>
              <a:t>Methodenkompetenz</a:t>
            </a:r>
            <a:r>
              <a:rPr lang="en-US" sz="1000" dirty="0">
                <a:ea typeface="Open Sans" panose="020B0606030504020204" pitchFamily="34" charset="0"/>
                <a:cs typeface="Open Sans" panose="020B0606030504020204" pitchFamily="34" charset="0"/>
              </a:rPr>
              <a:t>, </a:t>
            </a:r>
            <a:r>
              <a:rPr lang="en-US" sz="1000" dirty="0" err="1">
                <a:ea typeface="Open Sans" panose="020B0606030504020204" pitchFamily="34" charset="0"/>
                <a:cs typeface="Open Sans" panose="020B0606030504020204" pitchFamily="34" charset="0"/>
              </a:rPr>
              <a:t>Personalkompetenz</a:t>
            </a:r>
            <a:r>
              <a:rPr lang="en-US" sz="1000" dirty="0">
                <a:ea typeface="Open Sans" panose="020B0606030504020204" pitchFamily="34" charset="0"/>
                <a:cs typeface="Open Sans" panose="020B0606030504020204" pitchFamily="34" charset="0"/>
              </a:rPr>
              <a:t> and </a:t>
            </a:r>
            <a:r>
              <a:rPr lang="en-US" sz="1000" dirty="0" err="1">
                <a:ea typeface="Open Sans" panose="020B0606030504020204" pitchFamily="34" charset="0"/>
                <a:cs typeface="Open Sans" panose="020B0606030504020204" pitchFamily="34" charset="0"/>
              </a:rPr>
              <a:t>Sozialkompetenz</a:t>
            </a:r>
            <a:r>
              <a:rPr lang="en-US" sz="1000" dirty="0">
                <a:ea typeface="Open Sans" panose="020B0606030504020204" pitchFamily="34" charset="0"/>
                <a:cs typeface="Open Sans" panose="020B0606030504020204" pitchFamily="34" charset="0"/>
              </a:rPr>
              <a:t>; while in</a:t>
            </a:r>
          </a:p>
          <a:p>
            <a:pPr defTabSz="990752">
              <a:spcBef>
                <a:spcPts val="650"/>
              </a:spcBef>
              <a:defRPr/>
            </a:pPr>
            <a:r>
              <a:rPr lang="en-US" sz="1000" dirty="0">
                <a:ea typeface="Open Sans" panose="020B0606030504020204" pitchFamily="34" charset="0"/>
                <a:cs typeface="Open Sans" panose="020B0606030504020204" pitchFamily="34" charset="0"/>
              </a:rPr>
              <a:t>English-speaking countries, the conventional categorization is between ‘cognitive competence’, ‘functional competence’ and ‘social competence’.</a:t>
            </a:r>
          </a:p>
          <a:p>
            <a:pPr defTabSz="990752">
              <a:spcBef>
                <a:spcPts val="650"/>
              </a:spcBef>
              <a:defRPr/>
            </a:pPr>
            <a:r>
              <a:rPr lang="en-US" sz="1000" dirty="0">
                <a:ea typeface="Open Sans" panose="020B0606030504020204" pitchFamily="34" charset="0"/>
                <a:cs typeface="Open Sans" panose="020B0606030504020204" pitchFamily="34" charset="0"/>
              </a:rPr>
              <a:t>“Skills” and “competencies” are two terms the Employment project team will come across regularly when planning training activities. It might seem as if these two words are interchangeable – but it is actually not quite right to describe “competency” as a synonym of “skill”.</a:t>
            </a:r>
          </a:p>
          <a:p>
            <a:pPr defTabSz="990752">
              <a:spcBef>
                <a:spcPts val="650"/>
              </a:spcBef>
              <a:defRPr/>
            </a:pPr>
            <a:r>
              <a:rPr lang="en-US" sz="1000" b="1" dirty="0">
                <a:ea typeface="Open Sans" panose="020B0606030504020204" pitchFamily="34" charset="0"/>
                <a:cs typeface="Open Sans" panose="020B0606030504020204" pitchFamily="34" charset="0"/>
              </a:rPr>
              <a:t>Skills </a:t>
            </a:r>
            <a:r>
              <a:rPr lang="en-US" sz="1000" dirty="0">
                <a:ea typeface="Open Sans" panose="020B0606030504020204" pitchFamily="34" charset="0"/>
                <a:cs typeface="Open Sans" panose="020B0606030504020204" pitchFamily="34" charset="0"/>
              </a:rPr>
              <a:t>are the specific learned abilities that a person needs to perform a given job well. Examples range from handling accounts to welding or writing tenders. There is a distinction, however, to be made between hard skills and soft skills. Whereas a </a:t>
            </a:r>
            <a:r>
              <a:rPr lang="en-US" sz="1000" b="1" dirty="0">
                <a:ea typeface="Open Sans" panose="020B0606030504020204" pitchFamily="34" charset="0"/>
                <a:cs typeface="Open Sans" panose="020B0606030504020204" pitchFamily="34" charset="0"/>
              </a:rPr>
              <a:t>hard skill </a:t>
            </a:r>
            <a:r>
              <a:rPr lang="en-US" sz="1000" dirty="0">
                <a:ea typeface="Open Sans" panose="020B0606030504020204" pitchFamily="34" charset="0"/>
                <a:cs typeface="Open Sans" panose="020B0606030504020204" pitchFamily="34" charset="0"/>
              </a:rPr>
              <a:t>is a technical and quantifiable skill that a professional may demonstrate through their specific qualifications and professional experiences (e.g. computer programming or proficiency in a foreign language). A </a:t>
            </a:r>
            <a:r>
              <a:rPr lang="en-US" sz="1000" b="1" dirty="0">
                <a:ea typeface="Open Sans" panose="020B0606030504020204" pitchFamily="34" charset="0"/>
                <a:cs typeface="Open Sans" panose="020B0606030504020204" pitchFamily="34" charset="0"/>
              </a:rPr>
              <a:t>soft skill </a:t>
            </a:r>
            <a:r>
              <a:rPr lang="en-US" sz="1000" dirty="0">
                <a:ea typeface="Open Sans" panose="020B0606030504020204" pitchFamily="34" charset="0"/>
                <a:cs typeface="Open Sans" panose="020B0606030504020204" pitchFamily="34" charset="0"/>
              </a:rPr>
              <a:t>is a non-technical skill that is less rooted in specific vocations (time management or verbal communication). Within the Employment project language, hard skills refer to ‘transversal technical’ (e.g. driving license) and ‘professional skills’ (e.g. hairdressing, cooking), and soft skills refer to ‘basic’ (e.g. self-knowledge, communication) and ‘transversal’ skills (e.g. flexibility, self-organization.</a:t>
            </a:r>
          </a:p>
          <a:p>
            <a:pPr defTabSz="990752">
              <a:spcBef>
                <a:spcPts val="650"/>
              </a:spcBef>
              <a:defRPr/>
            </a:pPr>
            <a:r>
              <a:rPr lang="en-US" sz="1000" b="1" dirty="0">
                <a:ea typeface="Open Sans" panose="020B0606030504020204" pitchFamily="34" charset="0"/>
                <a:cs typeface="Open Sans" panose="020B0606030504020204" pitchFamily="34" charset="0"/>
              </a:rPr>
              <a:t>Competencies</a:t>
            </a:r>
            <a:r>
              <a:rPr lang="en-US" sz="1000" dirty="0">
                <a:ea typeface="Open Sans" panose="020B0606030504020204" pitchFamily="34" charset="0"/>
                <a:cs typeface="Open Sans" panose="020B0606030504020204" pitchFamily="34" charset="0"/>
              </a:rPr>
              <a:t>, on the other hand, are the person’s knowledge and </a:t>
            </a:r>
            <a:r>
              <a:rPr lang="en-US" sz="1000" dirty="0" err="1">
                <a:ea typeface="Open Sans" panose="020B0606030504020204" pitchFamily="34" charset="0"/>
                <a:cs typeface="Open Sans" panose="020B0606030504020204" pitchFamily="34" charset="0"/>
              </a:rPr>
              <a:t>behaviours</a:t>
            </a:r>
            <a:r>
              <a:rPr lang="en-US" sz="1000" dirty="0">
                <a:ea typeface="Open Sans" panose="020B0606030504020204" pitchFamily="34" charset="0"/>
                <a:cs typeface="Open Sans" panose="020B0606030504020204" pitchFamily="34" charset="0"/>
              </a:rPr>
              <a:t> that lead them to be successful in a job. Examples of competencies, then, include the improvement of business processes, strategic planning and data-based decisions. Competencies effectively explain how an individual’s </a:t>
            </a:r>
            <a:r>
              <a:rPr lang="en-US" sz="1000" dirty="0" err="1">
                <a:ea typeface="Open Sans" panose="020B0606030504020204" pitchFamily="34" charset="0"/>
                <a:cs typeface="Open Sans" panose="020B0606030504020204" pitchFamily="34" charset="0"/>
              </a:rPr>
              <a:t>behaviours</a:t>
            </a:r>
            <a:r>
              <a:rPr lang="en-US" sz="1000" dirty="0">
                <a:ea typeface="Open Sans" panose="020B0606030504020204" pitchFamily="34" charset="0"/>
                <a:cs typeface="Open Sans" panose="020B0606030504020204" pitchFamily="34" charset="0"/>
              </a:rPr>
              <a:t> bring about the desired results in their role. As with skills, there are various types of competencies – including </a:t>
            </a:r>
            <a:r>
              <a:rPr lang="en-US" sz="1000" b="1" dirty="0">
                <a:ea typeface="Open Sans" panose="020B0606030504020204" pitchFamily="34" charset="0"/>
                <a:cs typeface="Open Sans" panose="020B0606030504020204" pitchFamily="34" charset="0"/>
              </a:rPr>
              <a:t>core competencies</a:t>
            </a:r>
            <a:r>
              <a:rPr lang="en-US" sz="1000" dirty="0">
                <a:ea typeface="Open Sans" panose="020B0606030504020204" pitchFamily="34" charset="0"/>
                <a:cs typeface="Open Sans" panose="020B0606030504020204" pitchFamily="34" charset="0"/>
              </a:rPr>
              <a:t>, which are those that any successful employee requires to rise through an </a:t>
            </a:r>
            <a:r>
              <a:rPr lang="en-US" sz="1000" dirty="0" err="1">
                <a:ea typeface="Open Sans" panose="020B0606030504020204" pitchFamily="34" charset="0"/>
                <a:cs typeface="Open Sans" panose="020B0606030504020204" pitchFamily="34" charset="0"/>
              </a:rPr>
              <a:t>organisation</a:t>
            </a:r>
            <a:r>
              <a:rPr lang="en-US" sz="1000" dirty="0">
                <a:ea typeface="Open Sans" panose="020B0606030504020204" pitchFamily="34" charset="0"/>
                <a:cs typeface="Open Sans" panose="020B0606030504020204" pitchFamily="34" charset="0"/>
              </a:rPr>
              <a:t>. A core competency is something that is core to person and how he or she works – so a person’s added value in comparison to other candidates.</a:t>
            </a:r>
          </a:p>
          <a:p>
            <a:pPr defTabSz="990752">
              <a:spcBef>
                <a:spcPts val="650"/>
              </a:spcBef>
              <a:defRPr/>
            </a:pPr>
            <a:endParaRPr lang="en-US" sz="1000" dirty="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5817051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8113" y="860425"/>
            <a:ext cx="7634288" cy="4295775"/>
          </a:xfrm>
        </p:spPr>
      </p:sp>
      <p:sp>
        <p:nvSpPr>
          <p:cNvPr id="5" name="Marcador de notas 4">
            <a:extLst>
              <a:ext uri="{FF2B5EF4-FFF2-40B4-BE49-F238E27FC236}">
                <a16:creationId xmlns:a16="http://schemas.microsoft.com/office/drawing/2014/main" id="{9C988733-1A48-4A39-B7A6-FD2DC1129667}"/>
              </a:ext>
            </a:extLst>
          </p:cNvPr>
          <p:cNvSpPr>
            <a:spLocks noGrp="1"/>
          </p:cNvSpPr>
          <p:nvPr>
            <p:ph type="body" sz="quarter" idx="1"/>
          </p:nvPr>
        </p:nvSpPr>
        <p:spPr/>
        <p:txBody>
          <a:bodyPr/>
          <a:lstStyle/>
          <a:p>
            <a:pPr defTabSz="990752">
              <a:spcBef>
                <a:spcPts val="650"/>
              </a:spcBef>
              <a:defRPr/>
            </a:pPr>
            <a:endParaRPr lang="en-US" sz="1000" dirty="0">
              <a:ea typeface="Open Sans" panose="020B0606030504020204" pitchFamily="34" charset="0"/>
              <a:cs typeface="Open Sans" panose="020B0606030504020204" pitchFamily="34" charset="0"/>
            </a:endParaRPr>
          </a:p>
          <a:p>
            <a:pPr defTabSz="990752">
              <a:spcBef>
                <a:spcPts val="650"/>
              </a:spcBef>
              <a:defRPr/>
            </a:pPr>
            <a:r>
              <a:rPr lang="en-US" sz="1000" dirty="0">
                <a:ea typeface="Open Sans" panose="020B0606030504020204" pitchFamily="34" charset="0"/>
                <a:cs typeface="Open Sans" panose="020B0606030504020204" pitchFamily="34" charset="0"/>
              </a:rPr>
              <a:t>According to OECD, Vocational Education and Training (VET) ensures skills development in a wide range of occupational fields, through school-based and work-based learning. It facilitates the school-to-work transition. </a:t>
            </a:r>
          </a:p>
          <a:p>
            <a:pPr defTabSz="990752">
              <a:spcBef>
                <a:spcPts val="650"/>
              </a:spcBef>
              <a:defRPr/>
            </a:pPr>
            <a:r>
              <a:rPr lang="en-US" sz="1000" dirty="0">
                <a:ea typeface="Open Sans" panose="020B0606030504020204" pitchFamily="34" charset="0"/>
                <a:cs typeface="Open Sans" panose="020B0606030504020204" pitchFamily="34" charset="0"/>
              </a:rPr>
              <a:t>In a changing world of work, well-designed VET systems can play a crucial role in developing the right skills for the </a:t>
            </a:r>
            <a:r>
              <a:rPr lang="en-US" sz="1000" dirty="0" err="1">
                <a:ea typeface="Open Sans" panose="020B0606030504020204" pitchFamily="34" charset="0"/>
                <a:cs typeface="Open Sans" panose="020B0606030504020204" pitchFamily="34" charset="0"/>
              </a:rPr>
              <a:t>labour</a:t>
            </a:r>
            <a:r>
              <a:rPr lang="en-US" sz="1000" dirty="0">
                <a:ea typeface="Open Sans" panose="020B0606030504020204" pitchFamily="34" charset="0"/>
                <a:cs typeface="Open Sans" panose="020B0606030504020204" pitchFamily="34" charset="0"/>
              </a:rPr>
              <a:t> market, not only for youth but also for adults in need of up-skilling or re-skilling. </a:t>
            </a:r>
          </a:p>
          <a:p>
            <a:pPr defTabSz="990752">
              <a:spcBef>
                <a:spcPts val="650"/>
              </a:spcBef>
              <a:defRPr/>
            </a:pPr>
            <a:r>
              <a:rPr lang="en-US" sz="1000" dirty="0">
                <a:ea typeface="Open Sans" panose="020B0606030504020204" pitchFamily="34" charset="0"/>
                <a:cs typeface="Open Sans" panose="020B0606030504020204" pitchFamily="34" charset="0"/>
              </a:rPr>
              <a:t>Vocational education and training is the training in skills and teaching of knowledge related to a specific trade, occupation or vocation in which the student or employee wishes to participate.</a:t>
            </a:r>
          </a:p>
          <a:p>
            <a:pPr defTabSz="990752">
              <a:spcBef>
                <a:spcPts val="650"/>
              </a:spcBef>
              <a:defRPr/>
            </a:pPr>
            <a:r>
              <a:rPr lang="en-US" sz="1000" dirty="0">
                <a:ea typeface="Open Sans" panose="020B0606030504020204" pitchFamily="34" charset="0"/>
                <a:cs typeface="Open Sans" panose="020B0606030504020204" pitchFamily="34" charset="0"/>
              </a:rPr>
              <a:t>It may be undertaken at an educational institution, as part of secondary or tertiary education, or may be part of initial training during employment, for example as an apprentice, or as a combination of formal education and workplace learning.</a:t>
            </a:r>
          </a:p>
        </p:txBody>
      </p:sp>
    </p:spTree>
    <p:extLst>
      <p:ext uri="{BB962C8B-B14F-4D97-AF65-F5344CB8AC3E}">
        <p14:creationId xmlns:p14="http://schemas.microsoft.com/office/powerpoint/2010/main" val="3765189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8113" y="860425"/>
            <a:ext cx="7634288" cy="4295775"/>
          </a:xfrm>
        </p:spPr>
      </p:sp>
      <p:sp>
        <p:nvSpPr>
          <p:cNvPr id="5" name="Marcador de notas 4">
            <a:extLst>
              <a:ext uri="{FF2B5EF4-FFF2-40B4-BE49-F238E27FC236}">
                <a16:creationId xmlns:a16="http://schemas.microsoft.com/office/drawing/2014/main" id="{9C988733-1A48-4A39-B7A6-FD2DC1129667}"/>
              </a:ext>
            </a:extLst>
          </p:cNvPr>
          <p:cNvSpPr>
            <a:spLocks noGrp="1"/>
          </p:cNvSpPr>
          <p:nvPr>
            <p:ph type="body" sz="quarter" idx="1"/>
          </p:nvPr>
        </p:nvSpPr>
        <p:spPr/>
        <p:txBody>
          <a:bodyPr/>
          <a:lstStyle/>
          <a:p>
            <a:pPr defTabSz="990752">
              <a:spcBef>
                <a:spcPts val="650"/>
              </a:spcBef>
              <a:defRPr/>
            </a:pPr>
            <a:endParaRPr lang="en-US" sz="1000" dirty="0">
              <a:ea typeface="Open Sans" panose="020B0606030504020204" pitchFamily="34" charset="0"/>
              <a:cs typeface="Open Sans" panose="020B0606030504020204" pitchFamily="34" charset="0"/>
            </a:endParaRPr>
          </a:p>
          <a:p>
            <a:pPr defTabSz="990752">
              <a:spcBef>
                <a:spcPts val="650"/>
              </a:spcBef>
              <a:defRPr/>
            </a:pPr>
            <a:r>
              <a:rPr lang="en-US" sz="1000" dirty="0">
                <a:ea typeface="Open Sans" panose="020B0606030504020204" pitchFamily="34" charset="0"/>
                <a:cs typeface="Open Sans" panose="020B0606030504020204" pitchFamily="34" charset="0"/>
              </a:rPr>
              <a:t>According to the profile of the participants and the demands of the local </a:t>
            </a:r>
            <a:r>
              <a:rPr lang="en-US" sz="1000" dirty="0" err="1">
                <a:ea typeface="Open Sans" panose="020B0606030504020204" pitchFamily="34" charset="0"/>
                <a:cs typeface="Open Sans" panose="020B0606030504020204" pitchFamily="34" charset="0"/>
              </a:rPr>
              <a:t>labour</a:t>
            </a:r>
            <a:r>
              <a:rPr lang="en-US" sz="1000" dirty="0">
                <a:ea typeface="Open Sans" panose="020B0606030504020204" pitchFamily="34" charset="0"/>
                <a:cs typeface="Open Sans" panose="020B0606030504020204" pitchFamily="34" charset="0"/>
              </a:rPr>
              <a:t> market, the team will either plan the training actions or refer them where necessary, as described next:  </a:t>
            </a:r>
          </a:p>
          <a:p>
            <a:pPr defTabSz="990752">
              <a:spcBef>
                <a:spcPts val="650"/>
              </a:spcBef>
              <a:defRPr/>
            </a:pPr>
            <a:r>
              <a:rPr lang="en-US" sz="1000" b="1" dirty="0">
                <a:ea typeface="Open Sans" panose="020B0606030504020204" pitchFamily="34" charset="0"/>
                <a:cs typeface="Open Sans" panose="020B0606030504020204" pitchFamily="34" charset="0"/>
              </a:rPr>
              <a:t>Pre-</a:t>
            </a:r>
            <a:r>
              <a:rPr lang="en-US" sz="1000" b="1" dirty="0" err="1">
                <a:ea typeface="Open Sans" panose="020B0606030504020204" pitchFamily="34" charset="0"/>
                <a:cs typeface="Open Sans" panose="020B0606030504020204" pitchFamily="34" charset="0"/>
              </a:rPr>
              <a:t>labour</a:t>
            </a:r>
            <a:r>
              <a:rPr lang="en-US" sz="1000" b="1" dirty="0">
                <a:ea typeface="Open Sans" panose="020B0606030504020204" pitchFamily="34" charset="0"/>
                <a:cs typeface="Open Sans" panose="020B0606030504020204" pitchFamily="34" charset="0"/>
              </a:rPr>
              <a:t> training</a:t>
            </a:r>
            <a:r>
              <a:rPr lang="en-US" sz="1000" dirty="0">
                <a:ea typeface="Open Sans" panose="020B0606030504020204" pitchFamily="34" charset="0"/>
                <a:cs typeface="Open Sans" panose="020B0606030504020204" pitchFamily="34" charset="0"/>
              </a:rPr>
              <a:t>: basic skills for the job market (communication, etc.), local/foreign language, work habits, transversal skills like client orientation and transversal technical skills like food handling, forklift, risk prevention, new technologies, etc. </a:t>
            </a:r>
          </a:p>
          <a:p>
            <a:pPr defTabSz="990752">
              <a:spcBef>
                <a:spcPts val="650"/>
              </a:spcBef>
              <a:defRPr/>
            </a:pPr>
            <a:r>
              <a:rPr lang="en-US" sz="1000" b="1" dirty="0">
                <a:ea typeface="Open Sans" panose="020B0606030504020204" pitchFamily="34" charset="0"/>
                <a:cs typeface="Open Sans" panose="020B0606030504020204" pitchFamily="34" charset="0"/>
              </a:rPr>
              <a:t>Professional training</a:t>
            </a:r>
            <a:r>
              <a:rPr lang="en-US" sz="1000" dirty="0">
                <a:ea typeface="Open Sans" panose="020B0606030504020204" pitchFamily="34" charset="0"/>
                <a:cs typeface="Open Sans" panose="020B0606030504020204" pitchFamily="34" charset="0"/>
              </a:rPr>
              <a:t>: learning a trade, retraining, adapting to the qualification requirements of the business fabric, business practice, etc. </a:t>
            </a:r>
          </a:p>
        </p:txBody>
      </p:sp>
    </p:spTree>
    <p:extLst>
      <p:ext uri="{BB962C8B-B14F-4D97-AF65-F5344CB8AC3E}">
        <p14:creationId xmlns:p14="http://schemas.microsoft.com/office/powerpoint/2010/main" val="38326144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8113" y="860425"/>
            <a:ext cx="7634288" cy="4295775"/>
          </a:xfrm>
        </p:spPr>
      </p:sp>
      <p:sp>
        <p:nvSpPr>
          <p:cNvPr id="5" name="Marcador de notas 4">
            <a:extLst>
              <a:ext uri="{FF2B5EF4-FFF2-40B4-BE49-F238E27FC236}">
                <a16:creationId xmlns:a16="http://schemas.microsoft.com/office/drawing/2014/main" id="{9C988733-1A48-4A39-B7A6-FD2DC1129667}"/>
              </a:ext>
            </a:extLst>
          </p:cNvPr>
          <p:cNvSpPr>
            <a:spLocks noGrp="1"/>
          </p:cNvSpPr>
          <p:nvPr>
            <p:ph type="body" sz="quarter" idx="1"/>
          </p:nvPr>
        </p:nvSpPr>
        <p:spPr/>
        <p:txBody>
          <a:bodyPr/>
          <a:lstStyle/>
          <a:p>
            <a:pPr defTabSz="990752">
              <a:spcBef>
                <a:spcPts val="650"/>
              </a:spcBef>
              <a:defRPr/>
            </a:pPr>
            <a:r>
              <a:rPr lang="en-US" sz="1000" dirty="0">
                <a:ea typeface="Open Sans" panose="020B0606030504020204" pitchFamily="34" charset="0"/>
                <a:cs typeface="Open Sans" panose="020B0606030504020204" pitchFamily="34" charset="0"/>
              </a:rPr>
              <a:t>For </a:t>
            </a:r>
            <a:r>
              <a:rPr lang="en-US" sz="1000" b="1" dirty="0">
                <a:ea typeface="Open Sans" panose="020B0606030504020204" pitchFamily="34" charset="0"/>
                <a:cs typeface="Open Sans" panose="020B0606030504020204" pitchFamily="34" charset="0"/>
              </a:rPr>
              <a:t>PRE-LABOUR TRAINING </a:t>
            </a:r>
            <a:r>
              <a:rPr lang="en-US" sz="1000" dirty="0">
                <a:ea typeface="Open Sans" panose="020B0606030504020204" pitchFamily="34" charset="0"/>
                <a:cs typeface="Open Sans" panose="020B0606030504020204" pitchFamily="34" charset="0"/>
              </a:rPr>
              <a:t>purposes, skills training sessions can be structured as specific and separated workshops (for example, a workshop on improving communication skills, client orientation, team work, etc.), or they can be offered simultaneously to other training actions organized by the Employment project. In both cases, these training actions must provide attendees the opportunity to put into practice the observable </a:t>
            </a:r>
            <a:r>
              <a:rPr lang="en-US" sz="1000" dirty="0" err="1">
                <a:ea typeface="Open Sans" panose="020B0606030504020204" pitchFamily="34" charset="0"/>
                <a:cs typeface="Open Sans" panose="020B0606030504020204" pitchFamily="34" charset="0"/>
              </a:rPr>
              <a:t>behaviours</a:t>
            </a:r>
            <a:r>
              <a:rPr lang="en-US" sz="1000" dirty="0">
                <a:ea typeface="Open Sans" panose="020B0606030504020204" pitchFamily="34" charset="0"/>
                <a:cs typeface="Open Sans" panose="020B0606030504020204" pitchFamily="34" charset="0"/>
              </a:rPr>
              <a:t> associated to the taught skills. </a:t>
            </a:r>
          </a:p>
          <a:p>
            <a:pPr defTabSz="990752">
              <a:spcBef>
                <a:spcPts val="650"/>
              </a:spcBef>
              <a:defRPr/>
            </a:pPr>
            <a:r>
              <a:rPr lang="en-US" sz="1000" dirty="0">
                <a:ea typeface="Open Sans" panose="020B0606030504020204" pitchFamily="34" charset="0"/>
                <a:cs typeface="Open Sans" panose="020B0606030504020204" pitchFamily="34" charset="0"/>
              </a:rPr>
              <a:t>In an early stage, these pre-</a:t>
            </a:r>
            <a:r>
              <a:rPr lang="en-US" sz="1000" dirty="0" err="1">
                <a:ea typeface="Open Sans" panose="020B0606030504020204" pitchFamily="34" charset="0"/>
                <a:cs typeface="Open Sans" panose="020B0606030504020204" pitchFamily="34" charset="0"/>
              </a:rPr>
              <a:t>labour</a:t>
            </a:r>
            <a:r>
              <a:rPr lang="en-US" sz="1000" dirty="0">
                <a:ea typeface="Open Sans" panose="020B0606030504020204" pitchFamily="34" charset="0"/>
                <a:cs typeface="Open Sans" panose="020B0606030504020204" pitchFamily="34" charset="0"/>
              </a:rPr>
              <a:t> skills learning should be focused on understanding what the term “skill” means, how a person can develop and improve them, and how to asses the level or performance of a person in each of the five basic skills needed for any job position.  </a:t>
            </a:r>
          </a:p>
          <a:p>
            <a:pPr defTabSz="990752">
              <a:spcBef>
                <a:spcPts val="650"/>
              </a:spcBef>
              <a:defRPr/>
            </a:pPr>
            <a:r>
              <a:rPr lang="en-US" sz="1000" dirty="0">
                <a:ea typeface="Open Sans" panose="020B0606030504020204" pitchFamily="34" charset="0"/>
                <a:cs typeface="Open Sans" panose="020B0606030504020204" pitchFamily="34" charset="0"/>
              </a:rPr>
              <a:t>Later, participants must work on their skills self-evaluation and acquisition or reinforcement of both basic and transversal skills needed to access a job of their preference, so they can achieve at least the minimum levels required for the position. </a:t>
            </a:r>
          </a:p>
          <a:p>
            <a:pPr defTabSz="990752">
              <a:spcBef>
                <a:spcPts val="650"/>
              </a:spcBef>
              <a:defRPr/>
            </a:pPr>
            <a:r>
              <a:rPr lang="en-US" sz="1000" dirty="0">
                <a:ea typeface="Open Sans" panose="020B0606030504020204" pitchFamily="34" charset="0"/>
                <a:cs typeface="Open Sans" panose="020B0606030504020204" pitchFamily="34" charset="0"/>
              </a:rPr>
              <a:t>The transversal skills are needed in every job, but they are exchangeable among occupations from the same sector. However, the level of performance needed does change depending on the occupation. If several participants share an interest in a specific work position, we could organize and deliver collective sessions at our Employment project to work on basic and transversal skills needed for that particular position. </a:t>
            </a:r>
          </a:p>
          <a:p>
            <a:pPr defTabSz="990752">
              <a:spcBef>
                <a:spcPts val="650"/>
              </a:spcBef>
              <a:defRPr/>
            </a:pPr>
            <a:r>
              <a:rPr lang="en-US" sz="1000" dirty="0">
                <a:ea typeface="Open Sans" panose="020B0606030504020204" pitchFamily="34" charset="0"/>
                <a:cs typeface="Open Sans" panose="020B0606030504020204" pitchFamily="34" charset="0"/>
              </a:rPr>
              <a:t>Also, from the Employment project, it is possible to organize trainings in transversal technical skills that are useful for several occupations in different sectors, such as a certificate in food handling, occupational </a:t>
            </a:r>
            <a:r>
              <a:rPr lang="en-US" sz="1000" dirty="0" err="1">
                <a:ea typeface="Open Sans" panose="020B0606030504020204" pitchFamily="34" charset="0"/>
                <a:cs typeface="Open Sans" panose="020B0606030504020204" pitchFamily="34" charset="0"/>
              </a:rPr>
              <a:t>labour</a:t>
            </a:r>
            <a:r>
              <a:rPr lang="en-US" sz="1000" dirty="0">
                <a:ea typeface="Open Sans" panose="020B0606030504020204" pitchFamily="34" charset="0"/>
                <a:cs typeface="Open Sans" panose="020B0606030504020204" pitchFamily="34" charset="0"/>
              </a:rPr>
              <a:t> risk prevention, forklift training, etc. These trainings can be taught separately or as a part of the learning program of a specific vocational training (e.g. Warehouse Assistant).  </a:t>
            </a:r>
          </a:p>
        </p:txBody>
      </p:sp>
    </p:spTree>
    <p:extLst>
      <p:ext uri="{BB962C8B-B14F-4D97-AF65-F5344CB8AC3E}">
        <p14:creationId xmlns:p14="http://schemas.microsoft.com/office/powerpoint/2010/main" val="3114024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8113" y="860425"/>
            <a:ext cx="7634288" cy="4295775"/>
          </a:xfrm>
        </p:spPr>
      </p:sp>
      <p:sp>
        <p:nvSpPr>
          <p:cNvPr id="5" name="Marcador de notas 4">
            <a:extLst>
              <a:ext uri="{FF2B5EF4-FFF2-40B4-BE49-F238E27FC236}">
                <a16:creationId xmlns:a16="http://schemas.microsoft.com/office/drawing/2014/main" id="{9C988733-1A48-4A39-B7A6-FD2DC1129667}"/>
              </a:ext>
            </a:extLst>
          </p:cNvPr>
          <p:cNvSpPr>
            <a:spLocks noGrp="1"/>
          </p:cNvSpPr>
          <p:nvPr>
            <p:ph type="body" sz="quarter" idx="1"/>
          </p:nvPr>
        </p:nvSpPr>
        <p:spPr/>
        <p:txBody>
          <a:bodyPr/>
          <a:lstStyle/>
          <a:p>
            <a:pPr defTabSz="990752">
              <a:spcBef>
                <a:spcPts val="650"/>
              </a:spcBef>
              <a:defRPr/>
            </a:pPr>
            <a:endParaRPr lang="en-US" sz="1000" dirty="0">
              <a:ea typeface="Open Sans" panose="020B0606030504020204" pitchFamily="34" charset="0"/>
              <a:cs typeface="Open Sans" panose="020B0606030504020204" pitchFamily="34" charset="0"/>
            </a:endParaRPr>
          </a:p>
          <a:p>
            <a:pPr defTabSz="990752">
              <a:spcBef>
                <a:spcPts val="650"/>
              </a:spcBef>
              <a:defRPr/>
            </a:pPr>
            <a:r>
              <a:rPr lang="en-US" sz="1000" dirty="0">
                <a:ea typeface="Open Sans" panose="020B0606030504020204" pitchFamily="34" charset="0"/>
                <a:cs typeface="Open Sans" panose="020B0606030504020204" pitchFamily="34" charset="0"/>
              </a:rPr>
              <a:t>Understanding and analyzing the </a:t>
            </a:r>
            <a:r>
              <a:rPr lang="en-US" sz="1000" b="1" dirty="0">
                <a:ea typeface="Open Sans" panose="020B0606030504020204" pitchFamily="34" charset="0"/>
                <a:cs typeface="Open Sans" panose="020B0606030504020204" pitchFamily="34" charset="0"/>
              </a:rPr>
              <a:t>job descriptions </a:t>
            </a:r>
            <a:r>
              <a:rPr lang="en-US" sz="1000" dirty="0">
                <a:ea typeface="Open Sans" panose="020B0606030504020204" pitchFamily="34" charset="0"/>
                <a:cs typeface="Open Sans" panose="020B0606030504020204" pitchFamily="34" charset="0"/>
              </a:rPr>
              <a:t>of the most demanded work position in the local </a:t>
            </a:r>
            <a:r>
              <a:rPr lang="en-US" sz="1000" dirty="0" err="1">
                <a:ea typeface="Open Sans" panose="020B0606030504020204" pitchFamily="34" charset="0"/>
                <a:cs typeface="Open Sans" panose="020B0606030504020204" pitchFamily="34" charset="0"/>
              </a:rPr>
              <a:t>labour</a:t>
            </a:r>
            <a:r>
              <a:rPr lang="en-US" sz="1000" dirty="0">
                <a:ea typeface="Open Sans" panose="020B0606030504020204" pitchFamily="34" charset="0"/>
                <a:cs typeface="Open Sans" panose="020B0606030504020204" pitchFamily="34" charset="0"/>
              </a:rPr>
              <a:t> market, or those jobs in which participants show more interest or have previous experience will be our reference to identify the training and skills needed. Therefore, this is a key step in designing the training pathway to be offered to participants in an Employment project.  </a:t>
            </a:r>
          </a:p>
          <a:p>
            <a:pPr defTabSz="990752">
              <a:spcBef>
                <a:spcPts val="650"/>
              </a:spcBef>
              <a:defRPr/>
            </a:pPr>
            <a:r>
              <a:rPr lang="en-US" sz="1000" dirty="0">
                <a:ea typeface="Open Sans" panose="020B0606030504020204" pitchFamily="34" charset="0"/>
                <a:cs typeface="Open Sans" panose="020B0606030504020204" pitchFamily="34" charset="0"/>
              </a:rPr>
              <a:t>The chart in the slide displays the skills needed to be a Kitchen Assistant, for which the person need a degree in elementary education and it would be preferable to have studied a Kitchen or Cooking vocational training.</a:t>
            </a:r>
          </a:p>
        </p:txBody>
      </p:sp>
    </p:spTree>
    <p:extLst>
      <p:ext uri="{BB962C8B-B14F-4D97-AF65-F5344CB8AC3E}">
        <p14:creationId xmlns:p14="http://schemas.microsoft.com/office/powerpoint/2010/main" val="305971744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portada_Texto">
    <p:bg>
      <p:bgPr>
        <a:solidFill>
          <a:srgbClr val="F2F3F2"/>
        </a:solidFill>
        <a:effectLst/>
      </p:bgPr>
    </p:bg>
    <p:spTree>
      <p:nvGrpSpPr>
        <p:cNvPr id="1" name=""/>
        <p:cNvGrpSpPr/>
        <p:nvPr/>
      </p:nvGrpSpPr>
      <p:grpSpPr>
        <a:xfrm>
          <a:off x="0" y="0"/>
          <a:ext cx="0" cy="0"/>
          <a:chOff x="0" y="0"/>
          <a:chExt cx="0" cy="0"/>
        </a:xfrm>
      </p:grpSpPr>
      <p:sp>
        <p:nvSpPr>
          <p:cNvPr id="61" name="Rectangle 11"/>
          <p:cNvSpPr/>
          <p:nvPr/>
        </p:nvSpPr>
        <p:spPr>
          <a:xfrm rot="18900000">
            <a:off x="-4975069" y="2029188"/>
            <a:ext cx="17752545" cy="3778951"/>
          </a:xfrm>
          <a:prstGeom prst="rect">
            <a:avLst/>
          </a:prstGeom>
          <a:solidFill>
            <a:srgbClr val="011E41"/>
          </a:solidFill>
          <a:ln w="12700">
            <a:miter lim="400000"/>
          </a:ln>
        </p:spPr>
        <p:txBody>
          <a:bodyPr lIns="45719" rIns="45719" anchor="ctr"/>
          <a:lstStyle/>
          <a:p>
            <a:pPr algn="ctr">
              <a:defRPr>
                <a:solidFill>
                  <a:srgbClr val="3F3F3F"/>
                </a:solidFill>
              </a:defRPr>
            </a:pPr>
            <a:endParaRPr dirty="0"/>
          </a:p>
        </p:txBody>
      </p:sp>
      <p:sp>
        <p:nvSpPr>
          <p:cNvPr id="62" name="Rectangle 10"/>
          <p:cNvSpPr/>
          <p:nvPr/>
        </p:nvSpPr>
        <p:spPr>
          <a:xfrm rot="18900000">
            <a:off x="12735455" y="7087330"/>
            <a:ext cx="8322979" cy="4113340"/>
          </a:xfrm>
          <a:prstGeom prst="rect">
            <a:avLst/>
          </a:prstGeom>
          <a:solidFill>
            <a:schemeClr val="accent2">
              <a:lumOff val="9019"/>
            </a:schemeClr>
          </a:solidFill>
          <a:ln w="12700">
            <a:miter lim="400000"/>
          </a:ln>
        </p:spPr>
        <p:txBody>
          <a:bodyPr lIns="45719" rIns="45719" anchor="ctr"/>
          <a:lstStyle/>
          <a:p>
            <a:pPr algn="ctr">
              <a:defRPr>
                <a:solidFill>
                  <a:schemeClr val="accent2">
                    <a:lumOff val="9019"/>
                  </a:schemeClr>
                </a:solidFill>
              </a:defRPr>
            </a:pPr>
            <a:endParaRPr dirty="0"/>
          </a:p>
        </p:txBody>
      </p:sp>
      <p:pic>
        <p:nvPicPr>
          <p:cNvPr id="63" name="Picture 2" descr="Picture 2"/>
          <p:cNvPicPr>
            <a:picLocks noChangeAspect="1"/>
          </p:cNvPicPr>
          <p:nvPr/>
        </p:nvPicPr>
        <p:blipFill>
          <a:blip r:embed="rId2">
            <a:extLst/>
          </a:blip>
          <a:stretch>
            <a:fillRect/>
          </a:stretch>
        </p:blipFill>
        <p:spPr>
          <a:xfrm>
            <a:off x="-2665379" y="-7435167"/>
            <a:ext cx="20236811" cy="20236811"/>
          </a:xfrm>
          <a:prstGeom prst="rect">
            <a:avLst/>
          </a:prstGeom>
          <a:ln w="12700">
            <a:miter lim="400000"/>
          </a:ln>
        </p:spPr>
      </p:pic>
      <p:sp>
        <p:nvSpPr>
          <p:cNvPr id="64" name="Rectangle 4"/>
          <p:cNvSpPr/>
          <p:nvPr/>
        </p:nvSpPr>
        <p:spPr>
          <a:xfrm rot="18900000">
            <a:off x="-2493619" y="-545547"/>
            <a:ext cx="7580101" cy="3625589"/>
          </a:xfrm>
          <a:prstGeom prst="rect">
            <a:avLst/>
          </a:prstGeom>
          <a:solidFill>
            <a:srgbClr val="F2F2F2"/>
          </a:solidFill>
          <a:ln w="12700">
            <a:miter lim="400000"/>
          </a:ln>
        </p:spPr>
        <p:txBody>
          <a:bodyPr lIns="45719" rIns="45719" anchor="ctr"/>
          <a:lstStyle/>
          <a:p>
            <a:pPr algn="ctr">
              <a:defRPr>
                <a:solidFill>
                  <a:srgbClr val="3F3F3F"/>
                </a:solidFill>
              </a:defRPr>
            </a:pPr>
            <a:endParaRPr dirty="0"/>
          </a:p>
        </p:txBody>
      </p:sp>
      <p:sp>
        <p:nvSpPr>
          <p:cNvPr id="65" name="TextBox 18"/>
          <p:cNvSpPr txBox="1">
            <a:spLocks noGrp="1"/>
          </p:cNvSpPr>
          <p:nvPr>
            <p:ph type="body" sz="quarter" idx="21"/>
          </p:nvPr>
        </p:nvSpPr>
        <p:spPr>
          <a:xfrm>
            <a:off x="11988674" y="9036862"/>
            <a:ext cx="5107819" cy="459741"/>
          </a:xfrm>
          <a:prstGeom prst="rect">
            <a:avLst/>
          </a:prstGeom>
        </p:spPr>
        <p:txBody>
          <a:bodyPr>
            <a:spAutoFit/>
          </a:bodyPr>
          <a:lstStyle>
            <a:lvl1pPr marL="0" indent="0" algn="r" defTabSz="914400">
              <a:lnSpc>
                <a:spcPct val="100000"/>
              </a:lnSpc>
              <a:spcBef>
                <a:spcPts val="0"/>
              </a:spcBef>
              <a:buSzTx/>
              <a:buFontTx/>
              <a:buNone/>
              <a:defRPr sz="2400" b="1">
                <a:solidFill>
                  <a:srgbClr val="011E41"/>
                </a:solidFill>
                <a:latin typeface="Montserrat SemiBold"/>
                <a:ea typeface="Montserrat SemiBold"/>
                <a:cs typeface="Montserrat SemiBold"/>
                <a:sym typeface="Montserrat SemiBold"/>
              </a:defRPr>
            </a:lvl1pPr>
          </a:lstStyle>
          <a:p>
            <a:r>
              <a:t>22 junio 2021</a:t>
            </a:r>
          </a:p>
        </p:txBody>
      </p:sp>
      <p:pic>
        <p:nvPicPr>
          <p:cNvPr id="66" name="Imagen" descr="Imagen"/>
          <p:cNvPicPr>
            <a:picLocks noChangeAspect="1"/>
          </p:cNvPicPr>
          <p:nvPr/>
        </p:nvPicPr>
        <p:blipFill>
          <a:blip r:embed="rId3">
            <a:extLst/>
          </a:blip>
          <a:stretch>
            <a:fillRect/>
          </a:stretch>
        </p:blipFill>
        <p:spPr>
          <a:xfrm>
            <a:off x="541866" y="535592"/>
            <a:ext cx="1662855" cy="1662855"/>
          </a:xfrm>
          <a:prstGeom prst="rect">
            <a:avLst/>
          </a:prstGeom>
          <a:ln w="12700">
            <a:miter lim="400000"/>
          </a:ln>
        </p:spPr>
      </p:pic>
      <p:sp>
        <p:nvSpPr>
          <p:cNvPr id="67" name="Title 3"/>
          <p:cNvSpPr txBox="1">
            <a:spLocks noGrp="1"/>
          </p:cNvSpPr>
          <p:nvPr>
            <p:ph type="body" sz="quarter" idx="22"/>
          </p:nvPr>
        </p:nvSpPr>
        <p:spPr>
          <a:xfrm>
            <a:off x="6974957" y="5856297"/>
            <a:ext cx="10167257" cy="2490076"/>
          </a:xfrm>
          <a:prstGeom prst="rect">
            <a:avLst/>
          </a:prstGeom>
        </p:spPr>
        <p:txBody>
          <a:bodyPr>
            <a:normAutofit/>
          </a:bodyPr>
          <a:lstStyle/>
          <a:p>
            <a:pPr marL="0" indent="0" algn="r" defTabSz="1234439">
              <a:lnSpc>
                <a:spcPct val="80000"/>
              </a:lnSpc>
              <a:spcBef>
                <a:spcPts val="0"/>
              </a:spcBef>
              <a:buSzTx/>
              <a:buFontTx/>
              <a:buNone/>
              <a:defRPr sz="5940">
                <a:solidFill>
                  <a:schemeClr val="accent3"/>
                </a:solidFill>
                <a:latin typeface="Montserrat Bold"/>
                <a:ea typeface="Montserrat Bold"/>
                <a:cs typeface="Montserrat Bold"/>
                <a:sym typeface="Montserrat Bold"/>
              </a:defRPr>
            </a:pPr>
            <a:r>
              <a:t>COLOCAR</a:t>
            </a:r>
          </a:p>
          <a:p>
            <a:pPr marL="0" indent="0" algn="r" defTabSz="1234439">
              <a:lnSpc>
                <a:spcPct val="80000"/>
              </a:lnSpc>
              <a:spcBef>
                <a:spcPts val="0"/>
              </a:spcBef>
              <a:buSzTx/>
              <a:buFontTx/>
              <a:buNone/>
              <a:defRPr sz="5940">
                <a:solidFill>
                  <a:schemeClr val="accent3"/>
                </a:solidFill>
                <a:latin typeface="Montserrat Bold"/>
                <a:ea typeface="Montserrat Bold"/>
                <a:cs typeface="Montserrat Bold"/>
                <a:sym typeface="Montserrat Bold"/>
              </a:defRPr>
            </a:pPr>
            <a:r>
              <a:t>TÍTULO</a:t>
            </a:r>
          </a:p>
          <a:p>
            <a:pPr marL="0" indent="0" algn="r" defTabSz="1234439">
              <a:lnSpc>
                <a:spcPct val="80000"/>
              </a:lnSpc>
              <a:spcBef>
                <a:spcPts val="0"/>
              </a:spcBef>
              <a:buSzTx/>
              <a:buFontTx/>
              <a:buNone/>
              <a:defRPr sz="5940">
                <a:solidFill>
                  <a:schemeClr val="accent3"/>
                </a:solidFill>
                <a:latin typeface="Montserrat Bold"/>
                <a:ea typeface="Montserrat Bold"/>
                <a:cs typeface="Montserrat Bold"/>
                <a:sym typeface="Montserrat Bold"/>
              </a:defRPr>
            </a:pPr>
            <a:r>
              <a:t>DOCUMENTO</a:t>
            </a:r>
          </a:p>
        </p:txBody>
      </p:sp>
      <p:sp>
        <p:nvSpPr>
          <p:cNvPr id="68" name="Número de diapositiva"/>
          <p:cNvSpPr txBox="1">
            <a:spLocks noGrp="1"/>
          </p:cNvSpPr>
          <p:nvPr>
            <p:ph type="sldNum" sz="quarter" idx="2"/>
          </p:nvPr>
        </p:nvSpPr>
        <p:spPr>
          <a:prstGeom prst="rect">
            <a:avLst/>
          </a:prstGeom>
        </p:spPr>
        <p:txBody>
          <a:bodyPr/>
          <a:lstStyle/>
          <a:p>
            <a:fld id="{86CB4B4D-7CA3-9044-876B-883B54F8677D}" type="slidenum">
              <a:t>‹Nº›</a:t>
            </a:fld>
            <a:endParaRPr dirty="0"/>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portada_Texto">
    <p:bg>
      <p:bgPr>
        <a:solidFill>
          <a:srgbClr val="F2F3F2"/>
        </a:solidFill>
        <a:effectLst/>
      </p:bgPr>
    </p:bg>
    <p:spTree>
      <p:nvGrpSpPr>
        <p:cNvPr id="1" name=""/>
        <p:cNvGrpSpPr/>
        <p:nvPr/>
      </p:nvGrpSpPr>
      <p:grpSpPr>
        <a:xfrm>
          <a:off x="0" y="0"/>
          <a:ext cx="0" cy="0"/>
          <a:chOff x="0" y="0"/>
          <a:chExt cx="0" cy="0"/>
        </a:xfrm>
      </p:grpSpPr>
      <p:sp>
        <p:nvSpPr>
          <p:cNvPr id="61" name="Rectangle 11"/>
          <p:cNvSpPr/>
          <p:nvPr/>
        </p:nvSpPr>
        <p:spPr>
          <a:xfrm rot="18900000">
            <a:off x="-4975069" y="2029188"/>
            <a:ext cx="17752545" cy="3778951"/>
          </a:xfrm>
          <a:prstGeom prst="rect">
            <a:avLst/>
          </a:prstGeom>
          <a:solidFill>
            <a:srgbClr val="011E41"/>
          </a:solidFill>
          <a:ln w="12700">
            <a:miter lim="400000"/>
          </a:ln>
        </p:spPr>
        <p:txBody>
          <a:bodyPr lIns="45719" rIns="45719" anchor="ctr"/>
          <a:lstStyle/>
          <a:p>
            <a:pPr algn="ctr">
              <a:defRPr>
                <a:solidFill>
                  <a:srgbClr val="3F3F3F"/>
                </a:solidFill>
              </a:defRPr>
            </a:pPr>
            <a:endParaRPr dirty="0"/>
          </a:p>
        </p:txBody>
      </p:sp>
      <p:sp>
        <p:nvSpPr>
          <p:cNvPr id="62" name="Rectangle 10"/>
          <p:cNvSpPr/>
          <p:nvPr/>
        </p:nvSpPr>
        <p:spPr>
          <a:xfrm rot="18900000">
            <a:off x="12735455" y="7087330"/>
            <a:ext cx="8322979" cy="4113340"/>
          </a:xfrm>
          <a:prstGeom prst="rect">
            <a:avLst/>
          </a:prstGeom>
          <a:solidFill>
            <a:schemeClr val="accent2">
              <a:lumOff val="9019"/>
            </a:schemeClr>
          </a:solidFill>
          <a:ln w="12700">
            <a:miter lim="400000"/>
          </a:ln>
        </p:spPr>
        <p:txBody>
          <a:bodyPr lIns="45719" rIns="45719" anchor="ctr"/>
          <a:lstStyle/>
          <a:p>
            <a:pPr algn="ctr">
              <a:defRPr>
                <a:solidFill>
                  <a:schemeClr val="accent2">
                    <a:lumOff val="9019"/>
                  </a:schemeClr>
                </a:solidFill>
              </a:defRPr>
            </a:pPr>
            <a:endParaRPr dirty="0"/>
          </a:p>
        </p:txBody>
      </p:sp>
      <p:pic>
        <p:nvPicPr>
          <p:cNvPr id="63" name="Picture 2" descr="Picture 2"/>
          <p:cNvPicPr>
            <a:picLocks noChangeAspect="1"/>
          </p:cNvPicPr>
          <p:nvPr/>
        </p:nvPicPr>
        <p:blipFill>
          <a:blip r:embed="rId2"/>
          <a:stretch>
            <a:fillRect/>
          </a:stretch>
        </p:blipFill>
        <p:spPr>
          <a:xfrm>
            <a:off x="-2665379" y="-7435167"/>
            <a:ext cx="20236811" cy="20236811"/>
          </a:xfrm>
          <a:prstGeom prst="rect">
            <a:avLst/>
          </a:prstGeom>
          <a:ln w="12700">
            <a:miter lim="400000"/>
          </a:ln>
        </p:spPr>
      </p:pic>
      <p:sp>
        <p:nvSpPr>
          <p:cNvPr id="64" name="Rectangle 4"/>
          <p:cNvSpPr/>
          <p:nvPr/>
        </p:nvSpPr>
        <p:spPr>
          <a:xfrm rot="18900000">
            <a:off x="-2493619" y="-545547"/>
            <a:ext cx="7580101" cy="3625589"/>
          </a:xfrm>
          <a:prstGeom prst="rect">
            <a:avLst/>
          </a:prstGeom>
          <a:solidFill>
            <a:srgbClr val="F2F2F2"/>
          </a:solidFill>
          <a:ln w="12700">
            <a:miter lim="400000"/>
          </a:ln>
        </p:spPr>
        <p:txBody>
          <a:bodyPr lIns="45719" rIns="45719" anchor="ctr"/>
          <a:lstStyle/>
          <a:p>
            <a:pPr algn="ctr">
              <a:defRPr>
                <a:solidFill>
                  <a:srgbClr val="3F3F3F"/>
                </a:solidFill>
              </a:defRPr>
            </a:pPr>
            <a:endParaRPr dirty="0"/>
          </a:p>
        </p:txBody>
      </p:sp>
      <p:sp>
        <p:nvSpPr>
          <p:cNvPr id="65" name="TextBox 18"/>
          <p:cNvSpPr txBox="1">
            <a:spLocks noGrp="1"/>
          </p:cNvSpPr>
          <p:nvPr>
            <p:ph type="body" sz="quarter" idx="21"/>
          </p:nvPr>
        </p:nvSpPr>
        <p:spPr>
          <a:xfrm>
            <a:off x="11988674" y="9036862"/>
            <a:ext cx="5107819" cy="459741"/>
          </a:xfrm>
          <a:prstGeom prst="rect">
            <a:avLst/>
          </a:prstGeom>
        </p:spPr>
        <p:txBody>
          <a:bodyPr>
            <a:spAutoFit/>
          </a:bodyPr>
          <a:lstStyle>
            <a:lvl1pPr marL="0" indent="0" algn="r" defTabSz="914400">
              <a:lnSpc>
                <a:spcPct val="100000"/>
              </a:lnSpc>
              <a:spcBef>
                <a:spcPts val="0"/>
              </a:spcBef>
              <a:buSzTx/>
              <a:buFontTx/>
              <a:buNone/>
              <a:defRPr sz="2400" b="1">
                <a:solidFill>
                  <a:srgbClr val="011E41"/>
                </a:solidFill>
                <a:latin typeface="Montserrat SemiBold"/>
                <a:ea typeface="Montserrat SemiBold"/>
                <a:cs typeface="Montserrat SemiBold"/>
                <a:sym typeface="Montserrat SemiBold"/>
              </a:defRPr>
            </a:lvl1pPr>
          </a:lstStyle>
          <a:p>
            <a:r>
              <a:t>22 junio 2021</a:t>
            </a:r>
          </a:p>
        </p:txBody>
      </p:sp>
      <p:sp>
        <p:nvSpPr>
          <p:cNvPr id="67" name="Title 3"/>
          <p:cNvSpPr txBox="1">
            <a:spLocks noGrp="1"/>
          </p:cNvSpPr>
          <p:nvPr>
            <p:ph type="body" sz="quarter" idx="22"/>
          </p:nvPr>
        </p:nvSpPr>
        <p:spPr>
          <a:xfrm>
            <a:off x="6974957" y="5856297"/>
            <a:ext cx="10167257" cy="2490076"/>
          </a:xfrm>
          <a:prstGeom prst="rect">
            <a:avLst/>
          </a:prstGeom>
        </p:spPr>
        <p:txBody>
          <a:bodyPr>
            <a:normAutofit/>
          </a:bodyPr>
          <a:lstStyle/>
          <a:p>
            <a:pPr marL="0" indent="0" algn="r" defTabSz="1234439">
              <a:lnSpc>
                <a:spcPct val="80000"/>
              </a:lnSpc>
              <a:spcBef>
                <a:spcPts val="0"/>
              </a:spcBef>
              <a:buSzTx/>
              <a:buFontTx/>
              <a:buNone/>
              <a:defRPr sz="5940">
                <a:solidFill>
                  <a:schemeClr val="accent3"/>
                </a:solidFill>
                <a:latin typeface="Montserrat Bold"/>
                <a:ea typeface="Montserrat Bold"/>
                <a:cs typeface="Montserrat Bold"/>
                <a:sym typeface="Montserrat Bold"/>
              </a:defRPr>
            </a:pPr>
            <a:r>
              <a:rPr dirty="0"/>
              <a:t>COLOCAR</a:t>
            </a:r>
          </a:p>
          <a:p>
            <a:pPr marL="0" indent="0" algn="r" defTabSz="1234439">
              <a:lnSpc>
                <a:spcPct val="80000"/>
              </a:lnSpc>
              <a:spcBef>
                <a:spcPts val="0"/>
              </a:spcBef>
              <a:buSzTx/>
              <a:buFontTx/>
              <a:buNone/>
              <a:defRPr sz="5940">
                <a:solidFill>
                  <a:schemeClr val="accent3"/>
                </a:solidFill>
                <a:latin typeface="Montserrat Bold"/>
                <a:ea typeface="Montserrat Bold"/>
                <a:cs typeface="Montserrat Bold"/>
                <a:sym typeface="Montserrat Bold"/>
              </a:defRPr>
            </a:pPr>
            <a:r>
              <a:rPr dirty="0"/>
              <a:t>TÍTULO</a:t>
            </a:r>
          </a:p>
          <a:p>
            <a:pPr marL="0" indent="0" algn="r" defTabSz="1234439">
              <a:lnSpc>
                <a:spcPct val="80000"/>
              </a:lnSpc>
              <a:spcBef>
                <a:spcPts val="0"/>
              </a:spcBef>
              <a:buSzTx/>
              <a:buFontTx/>
              <a:buNone/>
              <a:defRPr sz="5940">
                <a:solidFill>
                  <a:schemeClr val="accent3"/>
                </a:solidFill>
                <a:latin typeface="Montserrat Bold"/>
                <a:ea typeface="Montserrat Bold"/>
                <a:cs typeface="Montserrat Bold"/>
                <a:sym typeface="Montserrat Bold"/>
              </a:defRPr>
            </a:pPr>
            <a:r>
              <a:rPr dirty="0"/>
              <a:t>DOCUMENTO</a:t>
            </a:r>
          </a:p>
        </p:txBody>
      </p:sp>
      <p:sp>
        <p:nvSpPr>
          <p:cNvPr id="68" name="Número de diapositiva"/>
          <p:cNvSpPr txBox="1">
            <a:spLocks noGrp="1"/>
          </p:cNvSpPr>
          <p:nvPr>
            <p:ph type="sldNum" sz="quarter" idx="2"/>
          </p:nvPr>
        </p:nvSpPr>
        <p:spPr>
          <a:prstGeom prst="rect">
            <a:avLst/>
          </a:prstGeom>
        </p:spPr>
        <p:txBody>
          <a:bodyPr/>
          <a:lstStyle/>
          <a:p>
            <a:fld id="{86CB4B4D-7CA3-9044-876B-883B54F8677D}" type="slidenum">
              <a:t>‹Nº›</a:t>
            </a:fld>
            <a:endParaRPr dirty="0"/>
          </a:p>
        </p:txBody>
      </p:sp>
      <p:pic>
        <p:nvPicPr>
          <p:cNvPr id="9" name="Imagen 8">
            <a:extLst>
              <a:ext uri="{FF2B5EF4-FFF2-40B4-BE49-F238E27FC236}">
                <a16:creationId xmlns:a16="http://schemas.microsoft.com/office/drawing/2014/main" id="{F10CFE16-50E5-4333-BC88-F78D51C025B7}"/>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784384" y="8739963"/>
            <a:ext cx="4085432" cy="1163262"/>
          </a:xfrm>
          <a:prstGeom prst="rect">
            <a:avLst/>
          </a:prstGeom>
        </p:spPr>
      </p:pic>
    </p:spTree>
    <p:extLst>
      <p:ext uri="{BB962C8B-B14F-4D97-AF65-F5344CB8AC3E}">
        <p14:creationId xmlns:p14="http://schemas.microsoft.com/office/powerpoint/2010/main" val="10097326"/>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Indice">
    <p:spTree>
      <p:nvGrpSpPr>
        <p:cNvPr id="1" name=""/>
        <p:cNvGrpSpPr/>
        <p:nvPr/>
      </p:nvGrpSpPr>
      <p:grpSpPr>
        <a:xfrm>
          <a:off x="0" y="0"/>
          <a:ext cx="0" cy="0"/>
          <a:chOff x="0" y="0"/>
          <a:chExt cx="0" cy="0"/>
        </a:xfrm>
      </p:grpSpPr>
      <p:sp>
        <p:nvSpPr>
          <p:cNvPr id="75" name="Apartado A…"/>
          <p:cNvSpPr txBox="1">
            <a:spLocks noGrp="1"/>
          </p:cNvSpPr>
          <p:nvPr>
            <p:ph type="body" sz="quarter" idx="21"/>
          </p:nvPr>
        </p:nvSpPr>
        <p:spPr>
          <a:xfrm>
            <a:off x="5715249" y="2834889"/>
            <a:ext cx="2384325" cy="5173981"/>
          </a:xfrm>
          <a:prstGeom prst="rect">
            <a:avLst/>
          </a:prstGeom>
        </p:spPr>
        <p:txBody>
          <a:bodyPr>
            <a:spAutoFit/>
          </a:bodyPr>
          <a:lstStyle/>
          <a:p>
            <a:pPr marL="0" indent="0" defTabSz="914400">
              <a:lnSpc>
                <a:spcPct val="160000"/>
              </a:lnSpc>
              <a:spcBef>
                <a:spcPts val="0"/>
              </a:spcBef>
              <a:buSzTx/>
              <a:buFontTx/>
              <a:buNone/>
              <a:defRPr sz="2400">
                <a:latin typeface="+mj-lt"/>
                <a:ea typeface="+mj-ea"/>
                <a:cs typeface="+mj-cs"/>
                <a:sym typeface="Montserrat Light"/>
              </a:defRPr>
            </a:pPr>
            <a:r>
              <a:t>Apartado A</a:t>
            </a:r>
          </a:p>
          <a:p>
            <a:pPr marL="0" indent="0" defTabSz="914400">
              <a:lnSpc>
                <a:spcPct val="160000"/>
              </a:lnSpc>
              <a:spcBef>
                <a:spcPts val="0"/>
              </a:spcBef>
              <a:buSzTx/>
              <a:buFontTx/>
              <a:buNone/>
              <a:defRPr sz="2400">
                <a:latin typeface="+mj-lt"/>
                <a:ea typeface="+mj-ea"/>
                <a:cs typeface="+mj-cs"/>
                <a:sym typeface="Montserrat Light"/>
              </a:defRPr>
            </a:pPr>
            <a:r>
              <a:t>Apartado B</a:t>
            </a:r>
          </a:p>
          <a:p>
            <a:pPr marL="0" indent="0" defTabSz="914400">
              <a:lnSpc>
                <a:spcPct val="160000"/>
              </a:lnSpc>
              <a:spcBef>
                <a:spcPts val="0"/>
              </a:spcBef>
              <a:buSzTx/>
              <a:buFontTx/>
              <a:buNone/>
              <a:defRPr sz="2400">
                <a:latin typeface="+mj-lt"/>
                <a:ea typeface="+mj-ea"/>
                <a:cs typeface="+mj-cs"/>
                <a:sym typeface="Montserrat Light"/>
              </a:defRPr>
            </a:pPr>
            <a:r>
              <a:t>Apartado C</a:t>
            </a:r>
          </a:p>
          <a:p>
            <a:pPr marL="0" indent="0" defTabSz="914400">
              <a:lnSpc>
                <a:spcPct val="160000"/>
              </a:lnSpc>
              <a:spcBef>
                <a:spcPts val="0"/>
              </a:spcBef>
              <a:buSzTx/>
              <a:buFontTx/>
              <a:buNone/>
              <a:defRPr sz="2400">
                <a:latin typeface="+mj-lt"/>
                <a:ea typeface="+mj-ea"/>
                <a:cs typeface="+mj-cs"/>
                <a:sym typeface="Montserrat Light"/>
              </a:defRPr>
            </a:pPr>
            <a:r>
              <a:t>Apartado D</a:t>
            </a:r>
          </a:p>
          <a:p>
            <a:pPr marL="0" indent="0" defTabSz="914400">
              <a:lnSpc>
                <a:spcPct val="160000"/>
              </a:lnSpc>
              <a:spcBef>
                <a:spcPts val="0"/>
              </a:spcBef>
              <a:buSzTx/>
              <a:buFontTx/>
              <a:buNone/>
              <a:defRPr sz="2400">
                <a:latin typeface="+mj-lt"/>
                <a:ea typeface="+mj-ea"/>
                <a:cs typeface="+mj-cs"/>
                <a:sym typeface="Montserrat Light"/>
              </a:defRPr>
            </a:pPr>
            <a:r>
              <a:t>Apartado E</a:t>
            </a:r>
          </a:p>
          <a:p>
            <a:pPr marL="0" indent="0" defTabSz="914400">
              <a:lnSpc>
                <a:spcPct val="160000"/>
              </a:lnSpc>
              <a:spcBef>
                <a:spcPts val="0"/>
              </a:spcBef>
              <a:buSzTx/>
              <a:buFontTx/>
              <a:buNone/>
              <a:defRPr sz="2400">
                <a:latin typeface="+mj-lt"/>
                <a:ea typeface="+mj-ea"/>
                <a:cs typeface="+mj-cs"/>
                <a:sym typeface="Montserrat Light"/>
              </a:defRPr>
            </a:pPr>
            <a:r>
              <a:t>Apartado F</a:t>
            </a:r>
          </a:p>
          <a:p>
            <a:pPr marL="0" indent="0" defTabSz="914400">
              <a:lnSpc>
                <a:spcPct val="160000"/>
              </a:lnSpc>
              <a:spcBef>
                <a:spcPts val="0"/>
              </a:spcBef>
              <a:buSzTx/>
              <a:buFontTx/>
              <a:buNone/>
              <a:defRPr sz="2400">
                <a:latin typeface="+mj-lt"/>
                <a:ea typeface="+mj-ea"/>
                <a:cs typeface="+mj-cs"/>
                <a:sym typeface="Montserrat Light"/>
              </a:defRPr>
            </a:pPr>
            <a:r>
              <a:t>Apartado G</a:t>
            </a:r>
          </a:p>
          <a:p>
            <a:pPr marL="0" indent="0" defTabSz="914400">
              <a:lnSpc>
                <a:spcPct val="160000"/>
              </a:lnSpc>
              <a:spcBef>
                <a:spcPts val="0"/>
              </a:spcBef>
              <a:buSzTx/>
              <a:buFontTx/>
              <a:buNone/>
              <a:defRPr sz="2400">
                <a:latin typeface="+mj-lt"/>
                <a:ea typeface="+mj-ea"/>
                <a:cs typeface="+mj-cs"/>
                <a:sym typeface="Montserrat Light"/>
              </a:defRPr>
            </a:pPr>
            <a:r>
              <a:t>Apartado H</a:t>
            </a:r>
          </a:p>
          <a:p>
            <a:pPr marL="0" indent="0" defTabSz="914400">
              <a:lnSpc>
                <a:spcPct val="160000"/>
              </a:lnSpc>
              <a:spcBef>
                <a:spcPts val="0"/>
              </a:spcBef>
              <a:buSzTx/>
              <a:buFontTx/>
              <a:buNone/>
              <a:defRPr sz="2400">
                <a:latin typeface="+mj-lt"/>
                <a:ea typeface="+mj-ea"/>
                <a:cs typeface="+mj-cs"/>
                <a:sym typeface="Montserrat Light"/>
              </a:defRPr>
            </a:pPr>
            <a:r>
              <a:t>Apartado I</a:t>
            </a:r>
          </a:p>
        </p:txBody>
      </p:sp>
      <p:sp>
        <p:nvSpPr>
          <p:cNvPr id="76" name="Contenidos"/>
          <p:cNvSpPr txBox="1">
            <a:spLocks noGrp="1"/>
          </p:cNvSpPr>
          <p:nvPr>
            <p:ph type="body" sz="quarter" idx="22"/>
          </p:nvPr>
        </p:nvSpPr>
        <p:spPr>
          <a:xfrm>
            <a:off x="5715249" y="1920489"/>
            <a:ext cx="4622303" cy="574041"/>
          </a:xfrm>
          <a:prstGeom prst="rect">
            <a:avLst/>
          </a:prstGeom>
        </p:spPr>
        <p:txBody>
          <a:bodyPr>
            <a:spAutoFit/>
          </a:bodyPr>
          <a:lstStyle>
            <a:lvl1pPr marL="0" indent="0" defTabSz="914400">
              <a:lnSpc>
                <a:spcPct val="170000"/>
              </a:lnSpc>
              <a:spcBef>
                <a:spcPts val="0"/>
              </a:spcBef>
              <a:buSzTx/>
              <a:buFontTx/>
              <a:buNone/>
              <a:defRPr sz="3100">
                <a:latin typeface="Montserrat Bold"/>
                <a:ea typeface="Montserrat Bold"/>
                <a:cs typeface="Montserrat Bold"/>
                <a:sym typeface="Montserrat Bold"/>
              </a:defRPr>
            </a:lvl1pPr>
          </a:lstStyle>
          <a:p>
            <a:r>
              <a:t>Contenidos</a:t>
            </a:r>
          </a:p>
        </p:txBody>
      </p:sp>
      <p:sp>
        <p:nvSpPr>
          <p:cNvPr id="77" name="Rectangle 10"/>
          <p:cNvSpPr/>
          <p:nvPr/>
        </p:nvSpPr>
        <p:spPr>
          <a:xfrm rot="18900000">
            <a:off x="12735455" y="7087330"/>
            <a:ext cx="8322979" cy="4113340"/>
          </a:xfrm>
          <a:prstGeom prst="rect">
            <a:avLst/>
          </a:prstGeom>
          <a:solidFill>
            <a:srgbClr val="F3F2F3"/>
          </a:solidFill>
          <a:ln w="12700">
            <a:miter lim="400000"/>
          </a:ln>
        </p:spPr>
        <p:txBody>
          <a:bodyPr lIns="45719" rIns="45719" anchor="ctr"/>
          <a:lstStyle/>
          <a:p>
            <a:pPr algn="ctr">
              <a:defRPr>
                <a:solidFill>
                  <a:schemeClr val="accent2">
                    <a:lumOff val="9019"/>
                  </a:schemeClr>
                </a:solidFill>
              </a:defRPr>
            </a:pPr>
            <a:endParaRPr dirty="0"/>
          </a:p>
        </p:txBody>
      </p:sp>
      <p:sp>
        <p:nvSpPr>
          <p:cNvPr id="78" name="4…"/>
          <p:cNvSpPr txBox="1">
            <a:spLocks noGrp="1"/>
          </p:cNvSpPr>
          <p:nvPr>
            <p:ph type="body" sz="quarter" idx="23"/>
          </p:nvPr>
        </p:nvSpPr>
        <p:spPr>
          <a:xfrm>
            <a:off x="9107646" y="2834889"/>
            <a:ext cx="2384324" cy="5173981"/>
          </a:xfrm>
          <a:prstGeom prst="rect">
            <a:avLst/>
          </a:prstGeom>
        </p:spPr>
        <p:txBody>
          <a:bodyPr>
            <a:spAutoFit/>
          </a:bodyPr>
          <a:lstStyle/>
          <a:p>
            <a:pPr marL="0" indent="0" algn="r" defTabSz="914400">
              <a:lnSpc>
                <a:spcPct val="160000"/>
              </a:lnSpc>
              <a:spcBef>
                <a:spcPts val="0"/>
              </a:spcBef>
              <a:buSzTx/>
              <a:buFontTx/>
              <a:buNone/>
              <a:defRPr sz="2400">
                <a:latin typeface="+mj-lt"/>
                <a:ea typeface="+mj-ea"/>
                <a:cs typeface="+mj-cs"/>
                <a:sym typeface="Montserrat Light"/>
              </a:defRPr>
            </a:pPr>
            <a:r>
              <a:t>4</a:t>
            </a:r>
          </a:p>
          <a:p>
            <a:pPr marL="0" indent="0" algn="r" defTabSz="914400">
              <a:lnSpc>
                <a:spcPct val="160000"/>
              </a:lnSpc>
              <a:spcBef>
                <a:spcPts val="0"/>
              </a:spcBef>
              <a:buSzTx/>
              <a:buFontTx/>
              <a:buNone/>
              <a:defRPr sz="2400">
                <a:latin typeface="+mj-lt"/>
                <a:ea typeface="+mj-ea"/>
                <a:cs typeface="+mj-cs"/>
                <a:sym typeface="Montserrat Light"/>
              </a:defRPr>
            </a:pPr>
            <a:r>
              <a:t>5</a:t>
            </a:r>
          </a:p>
          <a:p>
            <a:pPr marL="0" indent="0" algn="r" defTabSz="914400">
              <a:lnSpc>
                <a:spcPct val="160000"/>
              </a:lnSpc>
              <a:spcBef>
                <a:spcPts val="0"/>
              </a:spcBef>
              <a:buSzTx/>
              <a:buFontTx/>
              <a:buNone/>
              <a:defRPr sz="2400">
                <a:latin typeface="+mj-lt"/>
                <a:ea typeface="+mj-ea"/>
                <a:cs typeface="+mj-cs"/>
                <a:sym typeface="Montserrat Light"/>
              </a:defRPr>
            </a:pPr>
            <a:r>
              <a:t>6</a:t>
            </a:r>
          </a:p>
          <a:p>
            <a:pPr marL="0" indent="0" algn="r" defTabSz="914400">
              <a:lnSpc>
                <a:spcPct val="160000"/>
              </a:lnSpc>
              <a:spcBef>
                <a:spcPts val="0"/>
              </a:spcBef>
              <a:buSzTx/>
              <a:buFontTx/>
              <a:buNone/>
              <a:defRPr sz="2400">
                <a:latin typeface="+mj-lt"/>
                <a:ea typeface="+mj-ea"/>
                <a:cs typeface="+mj-cs"/>
                <a:sym typeface="Montserrat Light"/>
              </a:defRPr>
            </a:pPr>
            <a:r>
              <a:t>7</a:t>
            </a:r>
          </a:p>
          <a:p>
            <a:pPr marL="0" indent="0" algn="r" defTabSz="914400">
              <a:lnSpc>
                <a:spcPct val="160000"/>
              </a:lnSpc>
              <a:spcBef>
                <a:spcPts val="0"/>
              </a:spcBef>
              <a:buSzTx/>
              <a:buFontTx/>
              <a:buNone/>
              <a:defRPr sz="2400">
                <a:latin typeface="+mj-lt"/>
                <a:ea typeface="+mj-ea"/>
                <a:cs typeface="+mj-cs"/>
                <a:sym typeface="Montserrat Light"/>
              </a:defRPr>
            </a:pPr>
            <a:r>
              <a:t>8</a:t>
            </a:r>
          </a:p>
          <a:p>
            <a:pPr marL="0" indent="0" algn="r" defTabSz="914400">
              <a:lnSpc>
                <a:spcPct val="160000"/>
              </a:lnSpc>
              <a:spcBef>
                <a:spcPts val="0"/>
              </a:spcBef>
              <a:buSzTx/>
              <a:buFontTx/>
              <a:buNone/>
              <a:defRPr sz="2400">
                <a:latin typeface="+mj-lt"/>
                <a:ea typeface="+mj-ea"/>
                <a:cs typeface="+mj-cs"/>
                <a:sym typeface="Montserrat Light"/>
              </a:defRPr>
            </a:pPr>
            <a:r>
              <a:t>9</a:t>
            </a:r>
          </a:p>
          <a:p>
            <a:pPr marL="0" indent="0" algn="r" defTabSz="914400">
              <a:lnSpc>
                <a:spcPct val="160000"/>
              </a:lnSpc>
              <a:spcBef>
                <a:spcPts val="0"/>
              </a:spcBef>
              <a:buSzTx/>
              <a:buFontTx/>
              <a:buNone/>
              <a:defRPr sz="2400">
                <a:latin typeface="+mj-lt"/>
                <a:ea typeface="+mj-ea"/>
                <a:cs typeface="+mj-cs"/>
                <a:sym typeface="Montserrat Light"/>
              </a:defRPr>
            </a:pPr>
            <a:r>
              <a:t>10</a:t>
            </a:r>
          </a:p>
          <a:p>
            <a:pPr marL="0" indent="0" algn="r" defTabSz="914400">
              <a:lnSpc>
                <a:spcPct val="160000"/>
              </a:lnSpc>
              <a:spcBef>
                <a:spcPts val="0"/>
              </a:spcBef>
              <a:buSzTx/>
              <a:buFontTx/>
              <a:buNone/>
              <a:defRPr sz="2400">
                <a:latin typeface="+mj-lt"/>
                <a:ea typeface="+mj-ea"/>
                <a:cs typeface="+mj-cs"/>
                <a:sym typeface="Montserrat Light"/>
              </a:defRPr>
            </a:pPr>
            <a:r>
              <a:t>11</a:t>
            </a:r>
          </a:p>
          <a:p>
            <a:pPr marL="0" indent="0" algn="r" defTabSz="914400">
              <a:lnSpc>
                <a:spcPct val="160000"/>
              </a:lnSpc>
              <a:spcBef>
                <a:spcPts val="0"/>
              </a:spcBef>
              <a:buSzTx/>
              <a:buFontTx/>
              <a:buNone/>
              <a:defRPr sz="2400">
                <a:latin typeface="+mj-lt"/>
                <a:ea typeface="+mj-ea"/>
                <a:cs typeface="+mj-cs"/>
                <a:sym typeface="Montserrat Light"/>
              </a:defRPr>
            </a:pPr>
            <a:r>
              <a:t>12</a:t>
            </a:r>
          </a:p>
        </p:txBody>
      </p:sp>
      <p:sp>
        <p:nvSpPr>
          <p:cNvPr id="79" name="Rectangle 10"/>
          <p:cNvSpPr/>
          <p:nvPr/>
        </p:nvSpPr>
        <p:spPr>
          <a:xfrm rot="18900000">
            <a:off x="12533284" y="6599246"/>
            <a:ext cx="8624729" cy="4560176"/>
          </a:xfrm>
          <a:prstGeom prst="rect">
            <a:avLst/>
          </a:prstGeom>
          <a:solidFill>
            <a:srgbClr val="F2F3F2"/>
          </a:solidFill>
          <a:ln w="12700">
            <a:miter lim="400000"/>
          </a:ln>
        </p:spPr>
        <p:txBody>
          <a:bodyPr lIns="45719" rIns="45719" anchor="ctr"/>
          <a:lstStyle/>
          <a:p>
            <a:pPr algn="ctr">
              <a:defRPr>
                <a:solidFill>
                  <a:schemeClr val="accent2">
                    <a:lumOff val="9019"/>
                  </a:schemeClr>
                </a:solidFill>
              </a:defRPr>
            </a:pPr>
            <a:endParaRPr dirty="0"/>
          </a:p>
        </p:txBody>
      </p:sp>
      <p:sp>
        <p:nvSpPr>
          <p:cNvPr id="80" name="Rectangle 4"/>
          <p:cNvSpPr/>
          <p:nvPr/>
        </p:nvSpPr>
        <p:spPr>
          <a:xfrm rot="18900000">
            <a:off x="-2552786" y="-583665"/>
            <a:ext cx="7933980" cy="4010196"/>
          </a:xfrm>
          <a:prstGeom prst="rect">
            <a:avLst/>
          </a:prstGeom>
          <a:solidFill>
            <a:srgbClr val="F2F2F2"/>
          </a:solidFill>
          <a:ln w="12700">
            <a:miter lim="400000"/>
          </a:ln>
        </p:spPr>
        <p:txBody>
          <a:bodyPr lIns="45719" rIns="45719" anchor="ctr"/>
          <a:lstStyle/>
          <a:p>
            <a:pPr algn="ctr">
              <a:defRPr>
                <a:solidFill>
                  <a:srgbClr val="3F3F3F"/>
                </a:solidFill>
              </a:defRPr>
            </a:pPr>
            <a:endParaRPr dirty="0"/>
          </a:p>
        </p:txBody>
      </p:sp>
      <p:sp>
        <p:nvSpPr>
          <p:cNvPr id="81" name="Número de diapositiva"/>
          <p:cNvSpPr txBox="1">
            <a:spLocks noGrp="1"/>
          </p:cNvSpPr>
          <p:nvPr>
            <p:ph type="sldNum" sz="quarter" idx="2"/>
          </p:nvPr>
        </p:nvSpPr>
        <p:spPr>
          <a:prstGeom prst="rect">
            <a:avLst/>
          </a:prstGeom>
        </p:spPr>
        <p:txBody>
          <a:bodyPr/>
          <a:lstStyle/>
          <a:p>
            <a:fld id="{86CB4B4D-7CA3-9044-876B-883B54F8677D}" type="slidenum">
              <a:t>‹Nº›</a:t>
            </a:fld>
            <a:endParaRPr dirty="0"/>
          </a:p>
        </p:txBody>
      </p:sp>
    </p:spTree>
    <p:extLst>
      <p:ext uri="{BB962C8B-B14F-4D97-AF65-F5344CB8AC3E}">
        <p14:creationId xmlns:p14="http://schemas.microsoft.com/office/powerpoint/2010/main" val="1643693432"/>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Transición_Numerada">
    <p:bg>
      <p:bgPr>
        <a:solidFill>
          <a:srgbClr val="081D3F"/>
        </a:solidFill>
        <a:effectLst/>
      </p:bgPr>
    </p:bg>
    <p:spTree>
      <p:nvGrpSpPr>
        <p:cNvPr id="1" name=""/>
        <p:cNvGrpSpPr/>
        <p:nvPr/>
      </p:nvGrpSpPr>
      <p:grpSpPr>
        <a:xfrm>
          <a:off x="0" y="0"/>
          <a:ext cx="0" cy="0"/>
          <a:chOff x="0" y="0"/>
          <a:chExt cx="0" cy="0"/>
        </a:xfrm>
      </p:grpSpPr>
      <p:sp>
        <p:nvSpPr>
          <p:cNvPr id="110" name="TextBox 2"/>
          <p:cNvSpPr txBox="1">
            <a:spLocks noGrp="1"/>
          </p:cNvSpPr>
          <p:nvPr>
            <p:ph type="body" sz="quarter" idx="21"/>
          </p:nvPr>
        </p:nvSpPr>
        <p:spPr>
          <a:xfrm>
            <a:off x="1710814" y="4601795"/>
            <a:ext cx="14866374" cy="1564641"/>
          </a:xfrm>
          <a:prstGeom prst="rect">
            <a:avLst/>
          </a:prstGeom>
        </p:spPr>
        <p:txBody>
          <a:bodyPr>
            <a:spAutoFit/>
          </a:bodyPr>
          <a:lstStyle/>
          <a:p>
            <a:pPr marL="0" indent="0" algn="ctr" defTabSz="914400">
              <a:lnSpc>
                <a:spcPct val="100000"/>
              </a:lnSpc>
              <a:spcBef>
                <a:spcPts val="0"/>
              </a:spcBef>
              <a:buSzTx/>
              <a:buFontTx/>
              <a:buNone/>
              <a:defRPr sz="4800">
                <a:solidFill>
                  <a:schemeClr val="accent3"/>
                </a:solidFill>
                <a:latin typeface="Montserrat Bold"/>
                <a:ea typeface="Montserrat Bold"/>
                <a:cs typeface="Montserrat Bold"/>
                <a:sym typeface="Montserrat Bold"/>
              </a:defRPr>
            </a:pPr>
            <a:r>
              <a:t>01</a:t>
            </a:r>
          </a:p>
          <a:p>
            <a:pPr marL="0" indent="0" algn="ctr" defTabSz="914400">
              <a:lnSpc>
                <a:spcPct val="100000"/>
              </a:lnSpc>
              <a:spcBef>
                <a:spcPts val="0"/>
              </a:spcBef>
              <a:buSzTx/>
              <a:buFontTx/>
              <a:buNone/>
              <a:defRPr sz="4800">
                <a:solidFill>
                  <a:schemeClr val="accent2">
                    <a:lumOff val="9019"/>
                  </a:schemeClr>
                </a:solidFill>
                <a:latin typeface="Montserrat Bold"/>
                <a:ea typeface="Montserrat Bold"/>
                <a:cs typeface="Montserrat Bold"/>
                <a:sym typeface="Montserrat Bold"/>
              </a:defRPr>
            </a:pPr>
            <a:r>
              <a:t>TÍTULO SLIDE NUMERADO</a:t>
            </a:r>
          </a:p>
        </p:txBody>
      </p:sp>
      <p:grpSp>
        <p:nvGrpSpPr>
          <p:cNvPr id="113" name="Group 3"/>
          <p:cNvGrpSpPr/>
          <p:nvPr/>
        </p:nvGrpSpPr>
        <p:grpSpPr>
          <a:xfrm>
            <a:off x="-1030942" y="984671"/>
            <a:ext cx="20349884" cy="8319248"/>
            <a:chOff x="0" y="0"/>
            <a:chExt cx="20349883" cy="8319247"/>
          </a:xfrm>
        </p:grpSpPr>
        <p:sp>
          <p:nvSpPr>
            <p:cNvPr id="111" name="Straight Connector 4"/>
            <p:cNvSpPr/>
            <p:nvPr/>
          </p:nvSpPr>
          <p:spPr>
            <a:xfrm flipH="1">
              <a:off x="-1" y="0"/>
              <a:ext cx="7530355" cy="8319248"/>
            </a:xfrm>
            <a:prstGeom prst="line">
              <a:avLst/>
            </a:prstGeom>
            <a:noFill/>
            <a:ln w="6350" cap="flat">
              <a:solidFill>
                <a:srgbClr val="236092"/>
              </a:solidFill>
              <a:prstDash val="solid"/>
              <a:miter lim="800000"/>
            </a:ln>
            <a:effectLst/>
          </p:spPr>
          <p:txBody>
            <a:bodyPr wrap="square" lIns="45719" tIns="45719" rIns="45719" bIns="45719" numCol="1" anchor="t">
              <a:noAutofit/>
            </a:bodyPr>
            <a:lstStyle/>
            <a:p>
              <a:endParaRPr dirty="0"/>
            </a:p>
          </p:txBody>
        </p:sp>
        <p:sp>
          <p:nvSpPr>
            <p:cNvPr id="112" name="Straight Connector 5"/>
            <p:cNvSpPr/>
            <p:nvPr/>
          </p:nvSpPr>
          <p:spPr>
            <a:xfrm flipH="1">
              <a:off x="12819530" y="0"/>
              <a:ext cx="7530354" cy="8319248"/>
            </a:xfrm>
            <a:prstGeom prst="line">
              <a:avLst/>
            </a:prstGeom>
            <a:noFill/>
            <a:ln w="6350" cap="flat">
              <a:solidFill>
                <a:srgbClr val="236092"/>
              </a:solidFill>
              <a:prstDash val="solid"/>
              <a:miter lim="800000"/>
            </a:ln>
            <a:effectLst/>
          </p:spPr>
          <p:txBody>
            <a:bodyPr wrap="square" lIns="45719" tIns="45719" rIns="45719" bIns="45719" numCol="1" anchor="t">
              <a:noAutofit/>
            </a:bodyPr>
            <a:lstStyle/>
            <a:p>
              <a:endParaRPr dirty="0"/>
            </a:p>
          </p:txBody>
        </p:sp>
      </p:grpSp>
      <p:sp>
        <p:nvSpPr>
          <p:cNvPr id="114" name="Número de diapositiva"/>
          <p:cNvSpPr txBox="1">
            <a:spLocks noGrp="1"/>
          </p:cNvSpPr>
          <p:nvPr>
            <p:ph type="sldNum" sz="quarter" idx="2"/>
          </p:nvPr>
        </p:nvSpPr>
        <p:spPr>
          <a:prstGeom prst="rect">
            <a:avLst/>
          </a:prstGeom>
        </p:spPr>
        <p:txBody>
          <a:bodyPr/>
          <a:lstStyle/>
          <a:p>
            <a:fld id="{86CB4B4D-7CA3-9044-876B-883B54F8677D}" type="slidenum">
              <a:t>‹Nº›</a:t>
            </a:fld>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userDrawn="1">
  <p:cSld name="2_Combinado_03">
    <p:spTree>
      <p:nvGrpSpPr>
        <p:cNvPr id="1" name=""/>
        <p:cNvGrpSpPr/>
        <p:nvPr/>
      </p:nvGrpSpPr>
      <p:grpSpPr>
        <a:xfrm>
          <a:off x="0" y="0"/>
          <a:ext cx="0" cy="0"/>
          <a:chOff x="0" y="0"/>
          <a:chExt cx="0" cy="0"/>
        </a:xfrm>
      </p:grpSpPr>
      <p:sp>
        <p:nvSpPr>
          <p:cNvPr id="426" name="Número de diapositiva"/>
          <p:cNvSpPr txBox="1">
            <a:spLocks noGrp="1"/>
          </p:cNvSpPr>
          <p:nvPr>
            <p:ph type="sldNum" sz="quarter" idx="2"/>
          </p:nvPr>
        </p:nvSpPr>
        <p:spPr>
          <a:xfrm>
            <a:off x="17330690" y="9198395"/>
            <a:ext cx="188875" cy="292101"/>
          </a:xfrm>
          <a:prstGeom prst="rect">
            <a:avLst/>
          </a:prstGeom>
        </p:spPr>
        <p:txBody>
          <a:bodyPr anchor="t"/>
          <a:lstStyle>
            <a:lvl1pPr>
              <a:defRPr sz="1600">
                <a:latin typeface="Graphik XXXCond Regular"/>
                <a:ea typeface="Graphik XXXCond Regular"/>
                <a:cs typeface="Graphik XXXCond Regular"/>
                <a:sym typeface="Graphik XXXCond Regular"/>
              </a:defRPr>
            </a:lvl1pPr>
          </a:lstStyle>
          <a:p>
            <a:fld id="{86CB4B4D-7CA3-9044-876B-883B54F8677D}" type="slidenum">
              <a:t>‹Nº›</a:t>
            </a:fld>
            <a:endParaRPr dirty="0"/>
          </a:p>
        </p:txBody>
      </p:sp>
      <p:sp>
        <p:nvSpPr>
          <p:cNvPr id="427" name="Straight Connector 5"/>
          <p:cNvSpPr/>
          <p:nvPr/>
        </p:nvSpPr>
        <p:spPr>
          <a:xfrm flipV="1">
            <a:off x="17568332" y="9352284"/>
            <a:ext cx="719668" cy="15390"/>
          </a:xfrm>
          <a:prstGeom prst="line">
            <a:avLst/>
          </a:prstGeom>
          <a:ln w="15875">
            <a:solidFill>
              <a:schemeClr val="accent1"/>
            </a:solidFill>
            <a:miter/>
          </a:ln>
        </p:spPr>
        <p:txBody>
          <a:bodyPr lIns="45719" rIns="45719"/>
          <a:lstStyle/>
          <a:p>
            <a:endParaRPr dirty="0"/>
          </a:p>
        </p:txBody>
      </p:sp>
      <p:sp>
        <p:nvSpPr>
          <p:cNvPr id="434" name="Oval 45"/>
          <p:cNvSpPr/>
          <p:nvPr/>
        </p:nvSpPr>
        <p:spPr>
          <a:xfrm>
            <a:off x="1164262" y="2611247"/>
            <a:ext cx="146845" cy="146846"/>
          </a:xfrm>
          <a:prstGeom prst="ellipse">
            <a:avLst/>
          </a:prstGeom>
          <a:solidFill>
            <a:schemeClr val="accent3"/>
          </a:solidFill>
          <a:ln w="12700">
            <a:miter lim="400000"/>
          </a:ln>
        </p:spPr>
        <p:txBody>
          <a:bodyPr lIns="45719" rIns="45719" anchor="ctr"/>
          <a:lstStyle/>
          <a:p>
            <a:pPr algn="ctr">
              <a:defRPr>
                <a:solidFill>
                  <a:srgbClr val="3F3F3F"/>
                </a:solidFill>
              </a:defRPr>
            </a:pPr>
            <a:endParaRPr dirty="0"/>
          </a:p>
        </p:txBody>
      </p:sp>
      <p:sp>
        <p:nvSpPr>
          <p:cNvPr id="438" name="TextBox 2"/>
          <p:cNvSpPr txBox="1">
            <a:spLocks noGrp="1"/>
          </p:cNvSpPr>
          <p:nvPr>
            <p:ph type="body" sz="quarter" idx="26"/>
          </p:nvPr>
        </p:nvSpPr>
        <p:spPr>
          <a:xfrm>
            <a:off x="1860105" y="2564472"/>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t>Título de párrafo</a:t>
            </a:r>
          </a:p>
        </p:txBody>
      </p:sp>
      <p:sp>
        <p:nvSpPr>
          <p:cNvPr id="440" name="TextBox 2"/>
          <p:cNvSpPr txBox="1">
            <a:spLocks noGrp="1"/>
          </p:cNvSpPr>
          <p:nvPr>
            <p:ph type="body" sz="quarter" idx="28"/>
          </p:nvPr>
        </p:nvSpPr>
        <p:spPr>
          <a:xfrm>
            <a:off x="1860105" y="4769008"/>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rPr dirty="0" err="1"/>
              <a:t>Título</a:t>
            </a:r>
            <a:r>
              <a:rPr dirty="0"/>
              <a:t> de </a:t>
            </a:r>
            <a:r>
              <a:rPr dirty="0" err="1"/>
              <a:t>párrafo</a:t>
            </a:r>
            <a:endParaRPr dirty="0"/>
          </a:p>
        </p:txBody>
      </p:sp>
      <p:sp>
        <p:nvSpPr>
          <p:cNvPr id="442" name="TextBox 2"/>
          <p:cNvSpPr txBox="1">
            <a:spLocks noGrp="1"/>
          </p:cNvSpPr>
          <p:nvPr>
            <p:ph type="body" sz="quarter" idx="30"/>
          </p:nvPr>
        </p:nvSpPr>
        <p:spPr>
          <a:xfrm>
            <a:off x="1860105" y="5867803"/>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rPr dirty="0" err="1"/>
              <a:t>Título</a:t>
            </a:r>
            <a:r>
              <a:rPr dirty="0"/>
              <a:t> de </a:t>
            </a:r>
            <a:r>
              <a:rPr dirty="0" err="1"/>
              <a:t>párrafo</a:t>
            </a:r>
            <a:endParaRPr dirty="0"/>
          </a:p>
        </p:txBody>
      </p:sp>
      <p:sp>
        <p:nvSpPr>
          <p:cNvPr id="444" name="TextBox 2"/>
          <p:cNvSpPr txBox="1">
            <a:spLocks noGrp="1"/>
          </p:cNvSpPr>
          <p:nvPr>
            <p:ph type="body" sz="quarter" idx="32"/>
          </p:nvPr>
        </p:nvSpPr>
        <p:spPr>
          <a:xfrm>
            <a:off x="1860105" y="8143486"/>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rPr dirty="0" err="1"/>
              <a:t>Título</a:t>
            </a:r>
            <a:r>
              <a:rPr dirty="0"/>
              <a:t> de </a:t>
            </a:r>
            <a:r>
              <a:rPr dirty="0" err="1"/>
              <a:t>párrafo</a:t>
            </a:r>
            <a:endParaRPr dirty="0"/>
          </a:p>
        </p:txBody>
      </p:sp>
      <p:pic>
        <p:nvPicPr>
          <p:cNvPr id="26" name="Imagen 25">
            <a:extLst>
              <a:ext uri="{FF2B5EF4-FFF2-40B4-BE49-F238E27FC236}">
                <a16:creationId xmlns:a16="http://schemas.microsoft.com/office/drawing/2014/main" id="{3A61F8AE-947D-4C18-90AF-865C1467F6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90434" y="478631"/>
            <a:ext cx="2589784" cy="737400"/>
          </a:xfrm>
          <a:prstGeom prst="rect">
            <a:avLst/>
          </a:prstGeom>
        </p:spPr>
      </p:pic>
      <p:grpSp>
        <p:nvGrpSpPr>
          <p:cNvPr id="33" name="Grupo 32">
            <a:extLst>
              <a:ext uri="{FF2B5EF4-FFF2-40B4-BE49-F238E27FC236}">
                <a16:creationId xmlns:a16="http://schemas.microsoft.com/office/drawing/2014/main" id="{F310F6CB-D015-4359-976C-F0FAE2DB720A}"/>
              </a:ext>
            </a:extLst>
          </p:cNvPr>
          <p:cNvGrpSpPr/>
          <p:nvPr/>
        </p:nvGrpSpPr>
        <p:grpSpPr>
          <a:xfrm>
            <a:off x="827995" y="2546465"/>
            <a:ext cx="468918" cy="424748"/>
            <a:chOff x="600502" y="3398289"/>
            <a:chExt cx="259308" cy="291636"/>
          </a:xfrm>
        </p:grpSpPr>
        <p:sp>
          <p:nvSpPr>
            <p:cNvPr id="54" name="Elipse 53">
              <a:extLst>
                <a:ext uri="{FF2B5EF4-FFF2-40B4-BE49-F238E27FC236}">
                  <a16:creationId xmlns:a16="http://schemas.microsoft.com/office/drawing/2014/main" id="{82FEF8A9-CF58-44D4-A585-9B14981D48AD}"/>
                </a:ext>
              </a:extLst>
            </p:cNvPr>
            <p:cNvSpPr/>
            <p:nvPr/>
          </p:nvSpPr>
          <p:spPr>
            <a:xfrm>
              <a:off x="600502" y="3398289"/>
              <a:ext cx="259308" cy="291636"/>
            </a:xfrm>
            <a:prstGeom prst="ellipse">
              <a:avLst/>
            </a:prstGeom>
            <a:solidFill>
              <a:schemeClr val="bg1"/>
            </a:solidFill>
            <a:ln w="5715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sp>
          <p:nvSpPr>
            <p:cNvPr id="55" name="Elipse 54">
              <a:extLst>
                <a:ext uri="{FF2B5EF4-FFF2-40B4-BE49-F238E27FC236}">
                  <a16:creationId xmlns:a16="http://schemas.microsoft.com/office/drawing/2014/main" id="{D7165C20-0470-407F-8D24-19934F0B2999}"/>
                </a:ext>
              </a:extLst>
            </p:cNvPr>
            <p:cNvSpPr/>
            <p:nvPr/>
          </p:nvSpPr>
          <p:spPr>
            <a:xfrm>
              <a:off x="658749" y="3450318"/>
              <a:ext cx="142813" cy="166666"/>
            </a:xfrm>
            <a:prstGeom prst="ellipse">
              <a:avLst/>
            </a:prstGeom>
            <a:solidFill>
              <a:srgbClr val="F5333F"/>
            </a:solidFill>
            <a:ln w="12700" cap="flat">
              <a:solidFill>
                <a:srgbClr val="F5333F"/>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grpSp>
      <p:grpSp>
        <p:nvGrpSpPr>
          <p:cNvPr id="34" name="Grupo 33">
            <a:extLst>
              <a:ext uri="{FF2B5EF4-FFF2-40B4-BE49-F238E27FC236}">
                <a16:creationId xmlns:a16="http://schemas.microsoft.com/office/drawing/2014/main" id="{916E709E-2D83-407D-A277-1E8462C7E586}"/>
              </a:ext>
            </a:extLst>
          </p:cNvPr>
          <p:cNvGrpSpPr/>
          <p:nvPr/>
        </p:nvGrpSpPr>
        <p:grpSpPr>
          <a:xfrm>
            <a:off x="811472" y="8167333"/>
            <a:ext cx="468918" cy="424748"/>
            <a:chOff x="600502" y="3398289"/>
            <a:chExt cx="259308" cy="291636"/>
          </a:xfrm>
        </p:grpSpPr>
        <p:sp>
          <p:nvSpPr>
            <p:cNvPr id="52" name="Elipse 51">
              <a:extLst>
                <a:ext uri="{FF2B5EF4-FFF2-40B4-BE49-F238E27FC236}">
                  <a16:creationId xmlns:a16="http://schemas.microsoft.com/office/drawing/2014/main" id="{01BCD391-1886-4EC3-B4AC-0A48D9359DB0}"/>
                </a:ext>
              </a:extLst>
            </p:cNvPr>
            <p:cNvSpPr/>
            <p:nvPr/>
          </p:nvSpPr>
          <p:spPr>
            <a:xfrm>
              <a:off x="600502" y="3398289"/>
              <a:ext cx="259308" cy="291636"/>
            </a:xfrm>
            <a:prstGeom prst="ellipse">
              <a:avLst/>
            </a:prstGeom>
            <a:solidFill>
              <a:schemeClr val="bg1"/>
            </a:solidFill>
            <a:ln w="5715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sp>
          <p:nvSpPr>
            <p:cNvPr id="53" name="Elipse 52">
              <a:extLst>
                <a:ext uri="{FF2B5EF4-FFF2-40B4-BE49-F238E27FC236}">
                  <a16:creationId xmlns:a16="http://schemas.microsoft.com/office/drawing/2014/main" id="{0E7DA899-99AB-49D1-BEFB-FC9A60BC97BE}"/>
                </a:ext>
              </a:extLst>
            </p:cNvPr>
            <p:cNvSpPr/>
            <p:nvPr/>
          </p:nvSpPr>
          <p:spPr>
            <a:xfrm>
              <a:off x="658749" y="3450318"/>
              <a:ext cx="142813" cy="166666"/>
            </a:xfrm>
            <a:prstGeom prst="ellipse">
              <a:avLst/>
            </a:prstGeom>
            <a:solidFill>
              <a:srgbClr val="F5333F"/>
            </a:solidFill>
            <a:ln w="12700" cap="flat">
              <a:solidFill>
                <a:srgbClr val="F5333F"/>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grpSp>
      <p:grpSp>
        <p:nvGrpSpPr>
          <p:cNvPr id="35" name="Grupo 34">
            <a:extLst>
              <a:ext uri="{FF2B5EF4-FFF2-40B4-BE49-F238E27FC236}">
                <a16:creationId xmlns:a16="http://schemas.microsoft.com/office/drawing/2014/main" id="{1D2322A3-236F-43F7-965D-73BFBC72AA68}"/>
              </a:ext>
            </a:extLst>
          </p:cNvPr>
          <p:cNvGrpSpPr/>
          <p:nvPr/>
        </p:nvGrpSpPr>
        <p:grpSpPr>
          <a:xfrm>
            <a:off x="811473" y="3577045"/>
            <a:ext cx="468918" cy="424748"/>
            <a:chOff x="600502" y="3398289"/>
            <a:chExt cx="259308" cy="291636"/>
          </a:xfrm>
        </p:grpSpPr>
        <p:sp>
          <p:nvSpPr>
            <p:cNvPr id="50" name="Elipse 49">
              <a:extLst>
                <a:ext uri="{FF2B5EF4-FFF2-40B4-BE49-F238E27FC236}">
                  <a16:creationId xmlns:a16="http://schemas.microsoft.com/office/drawing/2014/main" id="{BA81A0A7-DEBF-429D-BA82-C8F6371724D8}"/>
                </a:ext>
              </a:extLst>
            </p:cNvPr>
            <p:cNvSpPr/>
            <p:nvPr/>
          </p:nvSpPr>
          <p:spPr>
            <a:xfrm>
              <a:off x="600502" y="3398289"/>
              <a:ext cx="259308" cy="291636"/>
            </a:xfrm>
            <a:prstGeom prst="ellipse">
              <a:avLst/>
            </a:prstGeom>
            <a:solidFill>
              <a:schemeClr val="bg1"/>
            </a:solidFill>
            <a:ln w="5715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sp>
          <p:nvSpPr>
            <p:cNvPr id="51" name="Elipse 50">
              <a:extLst>
                <a:ext uri="{FF2B5EF4-FFF2-40B4-BE49-F238E27FC236}">
                  <a16:creationId xmlns:a16="http://schemas.microsoft.com/office/drawing/2014/main" id="{8F59E6B6-5600-4F6F-93A0-D6467C577199}"/>
                </a:ext>
              </a:extLst>
            </p:cNvPr>
            <p:cNvSpPr/>
            <p:nvPr/>
          </p:nvSpPr>
          <p:spPr>
            <a:xfrm>
              <a:off x="658749" y="3450318"/>
              <a:ext cx="142813" cy="166666"/>
            </a:xfrm>
            <a:prstGeom prst="ellipse">
              <a:avLst/>
            </a:prstGeom>
            <a:solidFill>
              <a:srgbClr val="F5333F"/>
            </a:solidFill>
            <a:ln w="12700" cap="flat">
              <a:solidFill>
                <a:srgbClr val="F5333F"/>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grpSp>
      <p:grpSp>
        <p:nvGrpSpPr>
          <p:cNvPr id="36" name="Grupo 35">
            <a:extLst>
              <a:ext uri="{FF2B5EF4-FFF2-40B4-BE49-F238E27FC236}">
                <a16:creationId xmlns:a16="http://schemas.microsoft.com/office/drawing/2014/main" id="{46F02A43-3C88-412F-BC69-A6D8B4F5A118}"/>
              </a:ext>
            </a:extLst>
          </p:cNvPr>
          <p:cNvGrpSpPr/>
          <p:nvPr/>
        </p:nvGrpSpPr>
        <p:grpSpPr>
          <a:xfrm>
            <a:off x="802439" y="4693231"/>
            <a:ext cx="468918" cy="424748"/>
            <a:chOff x="600502" y="3398289"/>
            <a:chExt cx="259308" cy="291636"/>
          </a:xfrm>
        </p:grpSpPr>
        <p:sp>
          <p:nvSpPr>
            <p:cNvPr id="48" name="Elipse 47">
              <a:extLst>
                <a:ext uri="{FF2B5EF4-FFF2-40B4-BE49-F238E27FC236}">
                  <a16:creationId xmlns:a16="http://schemas.microsoft.com/office/drawing/2014/main" id="{2041CD81-0334-4EED-90D8-30A8CBC63D4A}"/>
                </a:ext>
              </a:extLst>
            </p:cNvPr>
            <p:cNvSpPr/>
            <p:nvPr/>
          </p:nvSpPr>
          <p:spPr>
            <a:xfrm>
              <a:off x="600502" y="3398289"/>
              <a:ext cx="259308" cy="291636"/>
            </a:xfrm>
            <a:prstGeom prst="ellipse">
              <a:avLst/>
            </a:prstGeom>
            <a:solidFill>
              <a:schemeClr val="bg1"/>
            </a:solidFill>
            <a:ln w="5715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sp>
          <p:nvSpPr>
            <p:cNvPr id="49" name="Elipse 48">
              <a:extLst>
                <a:ext uri="{FF2B5EF4-FFF2-40B4-BE49-F238E27FC236}">
                  <a16:creationId xmlns:a16="http://schemas.microsoft.com/office/drawing/2014/main" id="{B8BAE012-AF5B-4524-B906-4112F3AC46E4}"/>
                </a:ext>
              </a:extLst>
            </p:cNvPr>
            <p:cNvSpPr/>
            <p:nvPr/>
          </p:nvSpPr>
          <p:spPr>
            <a:xfrm>
              <a:off x="658749" y="3450318"/>
              <a:ext cx="142813" cy="166666"/>
            </a:xfrm>
            <a:prstGeom prst="ellipse">
              <a:avLst/>
            </a:prstGeom>
            <a:solidFill>
              <a:srgbClr val="F5333F"/>
            </a:solidFill>
            <a:ln w="12700" cap="flat">
              <a:solidFill>
                <a:srgbClr val="F5333F"/>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grpSp>
      <p:grpSp>
        <p:nvGrpSpPr>
          <p:cNvPr id="37" name="Grupo 36">
            <a:extLst>
              <a:ext uri="{FF2B5EF4-FFF2-40B4-BE49-F238E27FC236}">
                <a16:creationId xmlns:a16="http://schemas.microsoft.com/office/drawing/2014/main" id="{9E5A6199-0B00-4C96-BDBC-7E7C56E105EE}"/>
              </a:ext>
            </a:extLst>
          </p:cNvPr>
          <p:cNvGrpSpPr/>
          <p:nvPr/>
        </p:nvGrpSpPr>
        <p:grpSpPr>
          <a:xfrm>
            <a:off x="825964" y="5830222"/>
            <a:ext cx="468918" cy="424748"/>
            <a:chOff x="600502" y="3398289"/>
            <a:chExt cx="259308" cy="291636"/>
          </a:xfrm>
        </p:grpSpPr>
        <p:sp>
          <p:nvSpPr>
            <p:cNvPr id="46" name="Elipse 45">
              <a:extLst>
                <a:ext uri="{FF2B5EF4-FFF2-40B4-BE49-F238E27FC236}">
                  <a16:creationId xmlns:a16="http://schemas.microsoft.com/office/drawing/2014/main" id="{9D97F561-0294-494E-A46D-D9AB8842823E}"/>
                </a:ext>
              </a:extLst>
            </p:cNvPr>
            <p:cNvSpPr/>
            <p:nvPr/>
          </p:nvSpPr>
          <p:spPr>
            <a:xfrm>
              <a:off x="600502" y="3398289"/>
              <a:ext cx="259308" cy="291636"/>
            </a:xfrm>
            <a:prstGeom prst="ellipse">
              <a:avLst/>
            </a:prstGeom>
            <a:solidFill>
              <a:schemeClr val="bg1"/>
            </a:solidFill>
            <a:ln w="5715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sp>
          <p:nvSpPr>
            <p:cNvPr id="47" name="Elipse 46">
              <a:extLst>
                <a:ext uri="{FF2B5EF4-FFF2-40B4-BE49-F238E27FC236}">
                  <a16:creationId xmlns:a16="http://schemas.microsoft.com/office/drawing/2014/main" id="{D3619E24-B65A-446E-AF5F-8609B250498B}"/>
                </a:ext>
              </a:extLst>
            </p:cNvPr>
            <p:cNvSpPr/>
            <p:nvPr/>
          </p:nvSpPr>
          <p:spPr>
            <a:xfrm>
              <a:off x="658749" y="3450318"/>
              <a:ext cx="142813" cy="166666"/>
            </a:xfrm>
            <a:prstGeom prst="ellipse">
              <a:avLst/>
            </a:prstGeom>
            <a:solidFill>
              <a:srgbClr val="F5333F"/>
            </a:solidFill>
            <a:ln w="12700" cap="flat">
              <a:solidFill>
                <a:srgbClr val="F5333F"/>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grpSp>
      <p:grpSp>
        <p:nvGrpSpPr>
          <p:cNvPr id="38" name="Grupo 37">
            <a:extLst>
              <a:ext uri="{FF2B5EF4-FFF2-40B4-BE49-F238E27FC236}">
                <a16:creationId xmlns:a16="http://schemas.microsoft.com/office/drawing/2014/main" id="{1B32657C-5168-4788-AB0F-B0243315B17D}"/>
              </a:ext>
            </a:extLst>
          </p:cNvPr>
          <p:cNvGrpSpPr/>
          <p:nvPr/>
        </p:nvGrpSpPr>
        <p:grpSpPr>
          <a:xfrm>
            <a:off x="811473" y="7024224"/>
            <a:ext cx="468918" cy="424748"/>
            <a:chOff x="600502" y="3398289"/>
            <a:chExt cx="259308" cy="291636"/>
          </a:xfrm>
        </p:grpSpPr>
        <p:sp>
          <p:nvSpPr>
            <p:cNvPr id="44" name="Elipse 43">
              <a:extLst>
                <a:ext uri="{FF2B5EF4-FFF2-40B4-BE49-F238E27FC236}">
                  <a16:creationId xmlns:a16="http://schemas.microsoft.com/office/drawing/2014/main" id="{2199F924-2D60-4D17-84F2-AA69C1C23040}"/>
                </a:ext>
              </a:extLst>
            </p:cNvPr>
            <p:cNvSpPr/>
            <p:nvPr/>
          </p:nvSpPr>
          <p:spPr>
            <a:xfrm>
              <a:off x="600502" y="3398289"/>
              <a:ext cx="259308" cy="291636"/>
            </a:xfrm>
            <a:prstGeom prst="ellipse">
              <a:avLst/>
            </a:prstGeom>
            <a:solidFill>
              <a:schemeClr val="bg1"/>
            </a:solidFill>
            <a:ln w="5715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sp>
          <p:nvSpPr>
            <p:cNvPr id="45" name="Elipse 44">
              <a:extLst>
                <a:ext uri="{FF2B5EF4-FFF2-40B4-BE49-F238E27FC236}">
                  <a16:creationId xmlns:a16="http://schemas.microsoft.com/office/drawing/2014/main" id="{87D983E7-E5D2-4748-87DD-E190835061DB}"/>
                </a:ext>
              </a:extLst>
            </p:cNvPr>
            <p:cNvSpPr/>
            <p:nvPr/>
          </p:nvSpPr>
          <p:spPr>
            <a:xfrm>
              <a:off x="658749" y="3450318"/>
              <a:ext cx="142813" cy="166666"/>
            </a:xfrm>
            <a:prstGeom prst="ellipse">
              <a:avLst/>
            </a:prstGeom>
            <a:solidFill>
              <a:srgbClr val="F5333F"/>
            </a:solidFill>
            <a:ln w="12700" cap="flat">
              <a:solidFill>
                <a:srgbClr val="F5333F"/>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grpSp>
      <p:cxnSp>
        <p:nvCxnSpPr>
          <p:cNvPr id="39" name="Conector recto 38">
            <a:extLst>
              <a:ext uri="{FF2B5EF4-FFF2-40B4-BE49-F238E27FC236}">
                <a16:creationId xmlns:a16="http://schemas.microsoft.com/office/drawing/2014/main" id="{1F2B17A4-3204-4F74-9DAB-28B8A3F27DE2}"/>
              </a:ext>
            </a:extLst>
          </p:cNvPr>
          <p:cNvCxnSpPr>
            <a:cxnSpLocks/>
          </p:cNvCxnSpPr>
          <p:nvPr/>
        </p:nvCxnSpPr>
        <p:spPr>
          <a:xfrm flipH="1">
            <a:off x="1043900" y="2953194"/>
            <a:ext cx="2030" cy="592823"/>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40" name="Conector recto 39">
            <a:extLst>
              <a:ext uri="{FF2B5EF4-FFF2-40B4-BE49-F238E27FC236}">
                <a16:creationId xmlns:a16="http://schemas.microsoft.com/office/drawing/2014/main" id="{F8BB78BE-B563-4CF6-8A6D-E20F1FBCE532}"/>
              </a:ext>
            </a:extLst>
          </p:cNvPr>
          <p:cNvCxnSpPr>
            <a:cxnSpLocks/>
            <a:endCxn id="52" idx="0"/>
          </p:cNvCxnSpPr>
          <p:nvPr/>
        </p:nvCxnSpPr>
        <p:spPr>
          <a:xfrm flipH="1">
            <a:off x="1045932" y="7399448"/>
            <a:ext cx="1251" cy="767888"/>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41" name="Conector recto 40">
            <a:extLst>
              <a:ext uri="{FF2B5EF4-FFF2-40B4-BE49-F238E27FC236}">
                <a16:creationId xmlns:a16="http://schemas.microsoft.com/office/drawing/2014/main" id="{FD93B6BC-1E32-4F7B-936E-7E32B12F9E03}"/>
              </a:ext>
            </a:extLst>
          </p:cNvPr>
          <p:cNvCxnSpPr>
            <a:cxnSpLocks/>
            <a:endCxn id="44" idx="0"/>
          </p:cNvCxnSpPr>
          <p:nvPr/>
        </p:nvCxnSpPr>
        <p:spPr>
          <a:xfrm>
            <a:off x="1043900" y="6247977"/>
            <a:ext cx="2033" cy="776251"/>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42" name="Conector recto 41">
            <a:extLst>
              <a:ext uri="{FF2B5EF4-FFF2-40B4-BE49-F238E27FC236}">
                <a16:creationId xmlns:a16="http://schemas.microsoft.com/office/drawing/2014/main" id="{822DB670-4E64-45BC-ADC0-79EDDB45F62B}"/>
              </a:ext>
            </a:extLst>
          </p:cNvPr>
          <p:cNvCxnSpPr>
            <a:cxnSpLocks/>
            <a:endCxn id="46" idx="0"/>
          </p:cNvCxnSpPr>
          <p:nvPr/>
        </p:nvCxnSpPr>
        <p:spPr>
          <a:xfrm flipH="1">
            <a:off x="1060423" y="5142237"/>
            <a:ext cx="2030" cy="687988"/>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43" name="Conector recto 42">
            <a:extLst>
              <a:ext uri="{FF2B5EF4-FFF2-40B4-BE49-F238E27FC236}">
                <a16:creationId xmlns:a16="http://schemas.microsoft.com/office/drawing/2014/main" id="{5D6FBB05-C54F-4DBB-A861-DA127C374129}"/>
              </a:ext>
            </a:extLst>
          </p:cNvPr>
          <p:cNvCxnSpPr>
            <a:cxnSpLocks/>
          </p:cNvCxnSpPr>
          <p:nvPr/>
        </p:nvCxnSpPr>
        <p:spPr>
          <a:xfrm flipH="1">
            <a:off x="1043900" y="4026606"/>
            <a:ext cx="2030" cy="619727"/>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59" name="TextBox 2">
            <a:extLst>
              <a:ext uri="{FF2B5EF4-FFF2-40B4-BE49-F238E27FC236}">
                <a16:creationId xmlns:a16="http://schemas.microsoft.com/office/drawing/2014/main" id="{C2EE1B72-631F-446B-A763-C08D8799C868}"/>
              </a:ext>
            </a:extLst>
          </p:cNvPr>
          <p:cNvSpPr txBox="1">
            <a:spLocks noGrp="1"/>
          </p:cNvSpPr>
          <p:nvPr>
            <p:ph type="body" sz="quarter" idx="33"/>
          </p:nvPr>
        </p:nvSpPr>
        <p:spPr>
          <a:xfrm>
            <a:off x="1860105" y="3593554"/>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t>Título de párrafo</a:t>
            </a:r>
          </a:p>
        </p:txBody>
      </p:sp>
      <p:sp>
        <p:nvSpPr>
          <p:cNvPr id="60" name="TextBox 2">
            <a:extLst>
              <a:ext uri="{FF2B5EF4-FFF2-40B4-BE49-F238E27FC236}">
                <a16:creationId xmlns:a16="http://schemas.microsoft.com/office/drawing/2014/main" id="{0963D901-194D-4A90-9AB0-596BE1842FEB}"/>
              </a:ext>
            </a:extLst>
          </p:cNvPr>
          <p:cNvSpPr txBox="1">
            <a:spLocks noGrp="1"/>
          </p:cNvSpPr>
          <p:nvPr>
            <p:ph type="body" sz="quarter" idx="34"/>
          </p:nvPr>
        </p:nvSpPr>
        <p:spPr>
          <a:xfrm>
            <a:off x="1860105" y="6966598"/>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rPr dirty="0" err="1"/>
              <a:t>Título</a:t>
            </a:r>
            <a:r>
              <a:rPr dirty="0"/>
              <a:t> de </a:t>
            </a:r>
            <a:r>
              <a:rPr dirty="0" err="1"/>
              <a:t>párrafo</a:t>
            </a:r>
            <a:endParaRPr dirty="0"/>
          </a:p>
        </p:txBody>
      </p:sp>
      <p:sp>
        <p:nvSpPr>
          <p:cNvPr id="61" name="TextBox 2">
            <a:extLst>
              <a:ext uri="{FF2B5EF4-FFF2-40B4-BE49-F238E27FC236}">
                <a16:creationId xmlns:a16="http://schemas.microsoft.com/office/drawing/2014/main" id="{03A626F2-C98E-4B0C-BE46-30F252DF0FDF}"/>
              </a:ext>
            </a:extLst>
          </p:cNvPr>
          <p:cNvSpPr txBox="1">
            <a:spLocks noGrp="1"/>
          </p:cNvSpPr>
          <p:nvPr>
            <p:ph type="body" sz="quarter" idx="35"/>
          </p:nvPr>
        </p:nvSpPr>
        <p:spPr>
          <a:xfrm>
            <a:off x="616443" y="640425"/>
            <a:ext cx="10374646" cy="1010085"/>
          </a:xfrm>
          <a:prstGeom prst="rect">
            <a:avLst/>
          </a:prstGeom>
        </p:spPr>
        <p:txBody>
          <a:bodyPr wrap="square">
            <a:spAutoFit/>
          </a:bodyPr>
          <a:lstStyle>
            <a:lvl1pPr marL="0" indent="0" defTabSz="914400">
              <a:lnSpc>
                <a:spcPct val="80000"/>
              </a:lnSpc>
              <a:spcBef>
                <a:spcPts val="0"/>
              </a:spcBef>
              <a:buSzTx/>
              <a:buFontTx/>
              <a:buNone/>
              <a:defRPr kumimoji="0" sz="7400" b="0" i="0" u="none" strike="noStrike" cap="none" spc="0" normalizeH="0" baseline="0" dirty="0" err="1">
                <a:ln>
                  <a:noFill/>
                </a:ln>
                <a:solidFill>
                  <a:srgbClr val="081D3F"/>
                </a:solidFill>
                <a:effectLst/>
                <a:uFillTx/>
                <a:latin typeface="Montserrat Bold" panose="00000800000000000000" pitchFamily="2" charset="0"/>
                <a:ea typeface="Montserrat Bold"/>
                <a:cs typeface="Montserrat Bold"/>
                <a:sym typeface="Montserrat Bold"/>
              </a:defRPr>
            </a:lvl1pPr>
          </a:lstStyle>
          <a:p>
            <a:r>
              <a:rPr dirty="0" err="1"/>
              <a:t>Título</a:t>
            </a:r>
            <a:r>
              <a:rPr dirty="0"/>
              <a:t> de </a:t>
            </a:r>
            <a:r>
              <a:rPr dirty="0" err="1"/>
              <a:t>párrafo</a:t>
            </a:r>
            <a:endParaRPr dirty="0"/>
          </a:p>
        </p:txBody>
      </p:sp>
    </p:spTree>
    <p:extLst>
      <p:ext uri="{BB962C8B-B14F-4D97-AF65-F5344CB8AC3E}">
        <p14:creationId xmlns:p14="http://schemas.microsoft.com/office/powerpoint/2010/main" val="2069632063"/>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Datos_03">
    <p:spTree>
      <p:nvGrpSpPr>
        <p:cNvPr id="1" name=""/>
        <p:cNvGrpSpPr/>
        <p:nvPr/>
      </p:nvGrpSpPr>
      <p:grpSpPr>
        <a:xfrm>
          <a:off x="0" y="0"/>
          <a:ext cx="0" cy="0"/>
          <a:chOff x="0" y="0"/>
          <a:chExt cx="0" cy="0"/>
        </a:xfrm>
      </p:grpSpPr>
      <p:sp>
        <p:nvSpPr>
          <p:cNvPr id="222" name="TextBox 11"/>
          <p:cNvSpPr txBox="1">
            <a:spLocks noGrp="1"/>
          </p:cNvSpPr>
          <p:nvPr>
            <p:ph type="body" sz="quarter" idx="21"/>
          </p:nvPr>
        </p:nvSpPr>
        <p:spPr>
          <a:xfrm>
            <a:off x="1104929" y="3012315"/>
            <a:ext cx="6059351" cy="1156991"/>
          </a:xfrm>
          <a:prstGeom prst="rect">
            <a:avLst/>
          </a:prstGeom>
        </p:spPr>
        <p:txBody>
          <a:bodyPr>
            <a:spAutoFit/>
          </a:bodyPr>
          <a:lstStyle/>
          <a:p>
            <a:pPr marL="0" indent="0" defTabSz="359999">
              <a:lnSpc>
                <a:spcPts val="2100"/>
              </a:lnSpc>
              <a:spcBef>
                <a:spcPts val="0"/>
              </a:spcBef>
              <a:buSzTx/>
              <a:buFontTx/>
              <a:buNone/>
              <a:defRPr sz="1400">
                <a:solidFill>
                  <a:srgbClr val="3F3F3F"/>
                </a:solidFill>
                <a:latin typeface="OpenSans"/>
                <a:ea typeface="OpenSans"/>
                <a:cs typeface="OpenSans"/>
                <a:sym typeface="OpenSans"/>
              </a:defRPr>
            </a:pPr>
            <a:r>
              <a:t>Lorem ipsum dolor sit amet, consectetur adipiscing elit, sed do eiusmod tempor incididunt ut labore et dolore consecteturLorem incididunt ut labore et dolore consectetur</a:t>
            </a:r>
            <a:r>
              <a:rPr spc="-175"/>
              <a:t> </a:t>
            </a:r>
            <a:r>
              <a:t>dolor sit amet, consectetur adipiscing elit, sed do eiusmod tempor incididunt</a:t>
            </a:r>
          </a:p>
        </p:txBody>
      </p:sp>
      <p:sp>
        <p:nvSpPr>
          <p:cNvPr id="223" name="Picture Placeholder 44"/>
          <p:cNvSpPr>
            <a:spLocks noGrp="1"/>
          </p:cNvSpPr>
          <p:nvPr>
            <p:ph type="pic" idx="22"/>
          </p:nvPr>
        </p:nvSpPr>
        <p:spPr>
          <a:xfrm>
            <a:off x="9173501" y="0"/>
            <a:ext cx="9115589" cy="10288589"/>
          </a:xfrm>
          <a:prstGeom prst="rect">
            <a:avLst/>
          </a:prstGeom>
        </p:spPr>
        <p:txBody>
          <a:bodyPr lIns="91439" rIns="91439"/>
          <a:lstStyle/>
          <a:p>
            <a:endParaRPr dirty="0"/>
          </a:p>
        </p:txBody>
      </p:sp>
      <p:sp>
        <p:nvSpPr>
          <p:cNvPr id="224" name="Freeform: Shape 110"/>
          <p:cNvSpPr/>
          <p:nvPr/>
        </p:nvSpPr>
        <p:spPr>
          <a:xfrm rot="10800000">
            <a:off x="570932" y="2525648"/>
            <a:ext cx="317501" cy="318040"/>
          </a:xfrm>
          <a:custGeom>
            <a:avLst/>
            <a:gdLst/>
            <a:ahLst/>
            <a:cxnLst>
              <a:cxn ang="0">
                <a:pos x="wd2" y="hd2"/>
              </a:cxn>
              <a:cxn ang="5400000">
                <a:pos x="wd2" y="hd2"/>
              </a:cxn>
              <a:cxn ang="10800000">
                <a:pos x="wd2" y="hd2"/>
              </a:cxn>
              <a:cxn ang="16200000">
                <a:pos x="wd2" y="hd2"/>
              </a:cxn>
            </a:cxnLst>
            <a:rect l="0" t="0" r="r" b="b"/>
            <a:pathLst>
              <a:path w="21600" h="21600" extrusionOk="0">
                <a:moveTo>
                  <a:pt x="10800" y="3148"/>
                </a:moveTo>
                <a:cubicBezTo>
                  <a:pt x="9377" y="3165"/>
                  <a:pt x="8091" y="3514"/>
                  <a:pt x="6941" y="4194"/>
                </a:cubicBezTo>
                <a:cubicBezTo>
                  <a:pt x="5791" y="4876"/>
                  <a:pt x="4876" y="5791"/>
                  <a:pt x="4195" y="6941"/>
                </a:cubicBezTo>
                <a:cubicBezTo>
                  <a:pt x="3514" y="8091"/>
                  <a:pt x="3165" y="9377"/>
                  <a:pt x="3148" y="10800"/>
                </a:cubicBezTo>
                <a:cubicBezTo>
                  <a:pt x="3165" y="12223"/>
                  <a:pt x="3514" y="13509"/>
                  <a:pt x="4195" y="14659"/>
                </a:cubicBezTo>
                <a:cubicBezTo>
                  <a:pt x="4876" y="15809"/>
                  <a:pt x="5791" y="16724"/>
                  <a:pt x="6941" y="17405"/>
                </a:cubicBezTo>
                <a:cubicBezTo>
                  <a:pt x="8091" y="18086"/>
                  <a:pt x="9377" y="18435"/>
                  <a:pt x="10800" y="18452"/>
                </a:cubicBezTo>
                <a:cubicBezTo>
                  <a:pt x="12223" y="18435"/>
                  <a:pt x="13509" y="18086"/>
                  <a:pt x="14659" y="17405"/>
                </a:cubicBezTo>
                <a:cubicBezTo>
                  <a:pt x="15809" y="16724"/>
                  <a:pt x="16725" y="15809"/>
                  <a:pt x="17406" y="14659"/>
                </a:cubicBezTo>
                <a:cubicBezTo>
                  <a:pt x="18086" y="13509"/>
                  <a:pt x="18435" y="12223"/>
                  <a:pt x="18452" y="10800"/>
                </a:cubicBezTo>
                <a:cubicBezTo>
                  <a:pt x="18435" y="9377"/>
                  <a:pt x="18086" y="8091"/>
                  <a:pt x="17406" y="6941"/>
                </a:cubicBezTo>
                <a:cubicBezTo>
                  <a:pt x="16725" y="5791"/>
                  <a:pt x="15809" y="4876"/>
                  <a:pt x="14659" y="4194"/>
                </a:cubicBezTo>
                <a:cubicBezTo>
                  <a:pt x="13509" y="3514"/>
                  <a:pt x="12223" y="3165"/>
                  <a:pt x="10800" y="3148"/>
                </a:cubicBezTo>
                <a:close/>
                <a:moveTo>
                  <a:pt x="10800" y="0"/>
                </a:moveTo>
                <a:cubicBezTo>
                  <a:pt x="12811" y="23"/>
                  <a:pt x="14628" y="514"/>
                  <a:pt x="16251" y="1475"/>
                </a:cubicBezTo>
                <a:cubicBezTo>
                  <a:pt x="17873" y="2435"/>
                  <a:pt x="19165" y="3727"/>
                  <a:pt x="20125" y="5349"/>
                </a:cubicBezTo>
                <a:cubicBezTo>
                  <a:pt x="21086" y="6972"/>
                  <a:pt x="21577" y="8789"/>
                  <a:pt x="21600" y="10800"/>
                </a:cubicBezTo>
                <a:cubicBezTo>
                  <a:pt x="21577" y="12811"/>
                  <a:pt x="21086" y="14628"/>
                  <a:pt x="20125" y="16250"/>
                </a:cubicBezTo>
                <a:cubicBezTo>
                  <a:pt x="19165" y="17873"/>
                  <a:pt x="17873" y="19165"/>
                  <a:pt x="16251" y="20125"/>
                </a:cubicBezTo>
                <a:cubicBezTo>
                  <a:pt x="14628" y="21085"/>
                  <a:pt x="12811" y="21577"/>
                  <a:pt x="10800" y="21600"/>
                </a:cubicBezTo>
                <a:cubicBezTo>
                  <a:pt x="8789" y="21577"/>
                  <a:pt x="6972" y="21085"/>
                  <a:pt x="5350" y="20125"/>
                </a:cubicBezTo>
                <a:cubicBezTo>
                  <a:pt x="3727" y="19165"/>
                  <a:pt x="2435" y="17873"/>
                  <a:pt x="1475" y="16250"/>
                </a:cubicBezTo>
                <a:cubicBezTo>
                  <a:pt x="515" y="14628"/>
                  <a:pt x="23" y="12811"/>
                  <a:pt x="0" y="10800"/>
                </a:cubicBezTo>
                <a:cubicBezTo>
                  <a:pt x="23" y="8789"/>
                  <a:pt x="515" y="6972"/>
                  <a:pt x="1475" y="5349"/>
                </a:cubicBezTo>
                <a:cubicBezTo>
                  <a:pt x="2435" y="3727"/>
                  <a:pt x="3727" y="2435"/>
                  <a:pt x="5350" y="1475"/>
                </a:cubicBezTo>
                <a:cubicBezTo>
                  <a:pt x="6972" y="514"/>
                  <a:pt x="8789" y="23"/>
                  <a:pt x="10800" y="0"/>
                </a:cubicBezTo>
                <a:close/>
              </a:path>
            </a:pathLst>
          </a:custGeom>
          <a:solidFill>
            <a:srgbClr val="081D3F"/>
          </a:solidFill>
          <a:ln w="12700">
            <a:miter lim="400000"/>
          </a:ln>
        </p:spPr>
        <p:txBody>
          <a:bodyPr lIns="45719" rIns="45719" anchor="ctr"/>
          <a:lstStyle/>
          <a:p>
            <a:pPr algn="ctr">
              <a:defRPr>
                <a:solidFill>
                  <a:srgbClr val="D9D9D9"/>
                </a:solidFill>
              </a:defRPr>
            </a:pPr>
            <a:endParaRPr dirty="0"/>
          </a:p>
        </p:txBody>
      </p:sp>
      <p:sp>
        <p:nvSpPr>
          <p:cNvPr id="225" name="Oval 45"/>
          <p:cNvSpPr/>
          <p:nvPr/>
        </p:nvSpPr>
        <p:spPr>
          <a:xfrm>
            <a:off x="656262" y="2611247"/>
            <a:ext cx="146845" cy="146846"/>
          </a:xfrm>
          <a:prstGeom prst="ellipse">
            <a:avLst/>
          </a:prstGeom>
          <a:solidFill>
            <a:schemeClr val="accent3"/>
          </a:solidFill>
          <a:ln w="12700">
            <a:miter lim="400000"/>
          </a:ln>
        </p:spPr>
        <p:txBody>
          <a:bodyPr lIns="45719" rIns="45719" anchor="ctr"/>
          <a:lstStyle/>
          <a:p>
            <a:pPr algn="ctr">
              <a:defRPr>
                <a:solidFill>
                  <a:srgbClr val="3F3F3F"/>
                </a:solidFill>
              </a:defRPr>
            </a:pPr>
            <a:endParaRPr dirty="0"/>
          </a:p>
        </p:txBody>
      </p:sp>
      <p:pic>
        <p:nvPicPr>
          <p:cNvPr id="226" name="Imagen" descr="Imagen"/>
          <p:cNvPicPr>
            <a:picLocks noChangeAspect="1"/>
          </p:cNvPicPr>
          <p:nvPr/>
        </p:nvPicPr>
        <p:blipFill>
          <a:blip r:embed="rId2"/>
          <a:stretch>
            <a:fillRect/>
          </a:stretch>
        </p:blipFill>
        <p:spPr>
          <a:xfrm>
            <a:off x="527843" y="505104"/>
            <a:ext cx="1839914" cy="691592"/>
          </a:xfrm>
          <a:prstGeom prst="rect">
            <a:avLst/>
          </a:prstGeom>
          <a:ln w="12700">
            <a:miter lim="400000"/>
          </a:ln>
        </p:spPr>
      </p:pic>
      <p:sp>
        <p:nvSpPr>
          <p:cNvPr id="227" name="TextBox 11"/>
          <p:cNvSpPr txBox="1">
            <a:spLocks noGrp="1"/>
          </p:cNvSpPr>
          <p:nvPr>
            <p:ph type="body" sz="quarter" idx="23"/>
          </p:nvPr>
        </p:nvSpPr>
        <p:spPr>
          <a:xfrm>
            <a:off x="1104929" y="5346381"/>
            <a:ext cx="6059351" cy="1156990"/>
          </a:xfrm>
          <a:prstGeom prst="rect">
            <a:avLst/>
          </a:prstGeom>
        </p:spPr>
        <p:txBody>
          <a:bodyPr>
            <a:spAutoFit/>
          </a:bodyPr>
          <a:lstStyle/>
          <a:p>
            <a:pPr marL="0" indent="0" defTabSz="359999">
              <a:lnSpc>
                <a:spcPts val="2100"/>
              </a:lnSpc>
              <a:spcBef>
                <a:spcPts val="0"/>
              </a:spcBef>
              <a:buSzTx/>
              <a:buFontTx/>
              <a:buNone/>
              <a:defRPr sz="1400">
                <a:solidFill>
                  <a:srgbClr val="3F3F3F"/>
                </a:solidFill>
                <a:latin typeface="OpenSans"/>
                <a:ea typeface="OpenSans"/>
                <a:cs typeface="OpenSans"/>
                <a:sym typeface="OpenSans"/>
              </a:defRPr>
            </a:pPr>
            <a:r>
              <a:t>Lorem ipsum dolor sit amet, consectetur adipiscing elit, sed do eiusmod tempor incididunt ut labore et dolore consecteturLorem incididunt ut labore et dolore consectetur</a:t>
            </a:r>
            <a:r>
              <a:rPr spc="-175"/>
              <a:t> </a:t>
            </a:r>
            <a:r>
              <a:t>dolor sit amet, consectetur adipiscing elit, sed do eiusmod tempor incididunt</a:t>
            </a:r>
          </a:p>
        </p:txBody>
      </p:sp>
      <p:sp>
        <p:nvSpPr>
          <p:cNvPr id="228" name="Freeform: Shape 110"/>
          <p:cNvSpPr/>
          <p:nvPr/>
        </p:nvSpPr>
        <p:spPr>
          <a:xfrm rot="10800000">
            <a:off x="570932" y="4903699"/>
            <a:ext cx="317501" cy="318040"/>
          </a:xfrm>
          <a:custGeom>
            <a:avLst/>
            <a:gdLst/>
            <a:ahLst/>
            <a:cxnLst>
              <a:cxn ang="0">
                <a:pos x="wd2" y="hd2"/>
              </a:cxn>
              <a:cxn ang="5400000">
                <a:pos x="wd2" y="hd2"/>
              </a:cxn>
              <a:cxn ang="10800000">
                <a:pos x="wd2" y="hd2"/>
              </a:cxn>
              <a:cxn ang="16200000">
                <a:pos x="wd2" y="hd2"/>
              </a:cxn>
            </a:cxnLst>
            <a:rect l="0" t="0" r="r" b="b"/>
            <a:pathLst>
              <a:path w="21600" h="21600" extrusionOk="0">
                <a:moveTo>
                  <a:pt x="10800" y="3148"/>
                </a:moveTo>
                <a:cubicBezTo>
                  <a:pt x="9377" y="3165"/>
                  <a:pt x="8091" y="3514"/>
                  <a:pt x="6941" y="4194"/>
                </a:cubicBezTo>
                <a:cubicBezTo>
                  <a:pt x="5791" y="4876"/>
                  <a:pt x="4876" y="5791"/>
                  <a:pt x="4195" y="6941"/>
                </a:cubicBezTo>
                <a:cubicBezTo>
                  <a:pt x="3514" y="8091"/>
                  <a:pt x="3165" y="9377"/>
                  <a:pt x="3148" y="10800"/>
                </a:cubicBezTo>
                <a:cubicBezTo>
                  <a:pt x="3165" y="12223"/>
                  <a:pt x="3514" y="13509"/>
                  <a:pt x="4195" y="14659"/>
                </a:cubicBezTo>
                <a:cubicBezTo>
                  <a:pt x="4876" y="15809"/>
                  <a:pt x="5791" y="16724"/>
                  <a:pt x="6941" y="17405"/>
                </a:cubicBezTo>
                <a:cubicBezTo>
                  <a:pt x="8091" y="18086"/>
                  <a:pt x="9377" y="18435"/>
                  <a:pt x="10800" y="18452"/>
                </a:cubicBezTo>
                <a:cubicBezTo>
                  <a:pt x="12223" y="18435"/>
                  <a:pt x="13509" y="18086"/>
                  <a:pt x="14659" y="17405"/>
                </a:cubicBezTo>
                <a:cubicBezTo>
                  <a:pt x="15809" y="16724"/>
                  <a:pt x="16725" y="15809"/>
                  <a:pt x="17406" y="14659"/>
                </a:cubicBezTo>
                <a:cubicBezTo>
                  <a:pt x="18086" y="13509"/>
                  <a:pt x="18435" y="12223"/>
                  <a:pt x="18452" y="10800"/>
                </a:cubicBezTo>
                <a:cubicBezTo>
                  <a:pt x="18435" y="9377"/>
                  <a:pt x="18086" y="8091"/>
                  <a:pt x="17406" y="6941"/>
                </a:cubicBezTo>
                <a:cubicBezTo>
                  <a:pt x="16725" y="5791"/>
                  <a:pt x="15809" y="4876"/>
                  <a:pt x="14659" y="4194"/>
                </a:cubicBezTo>
                <a:cubicBezTo>
                  <a:pt x="13509" y="3514"/>
                  <a:pt x="12223" y="3165"/>
                  <a:pt x="10800" y="3148"/>
                </a:cubicBezTo>
                <a:close/>
                <a:moveTo>
                  <a:pt x="10800" y="0"/>
                </a:moveTo>
                <a:cubicBezTo>
                  <a:pt x="12811" y="23"/>
                  <a:pt x="14628" y="514"/>
                  <a:pt x="16251" y="1475"/>
                </a:cubicBezTo>
                <a:cubicBezTo>
                  <a:pt x="17873" y="2435"/>
                  <a:pt x="19165" y="3727"/>
                  <a:pt x="20125" y="5349"/>
                </a:cubicBezTo>
                <a:cubicBezTo>
                  <a:pt x="21086" y="6972"/>
                  <a:pt x="21577" y="8789"/>
                  <a:pt x="21600" y="10800"/>
                </a:cubicBezTo>
                <a:cubicBezTo>
                  <a:pt x="21577" y="12811"/>
                  <a:pt x="21086" y="14628"/>
                  <a:pt x="20125" y="16250"/>
                </a:cubicBezTo>
                <a:cubicBezTo>
                  <a:pt x="19165" y="17873"/>
                  <a:pt x="17873" y="19165"/>
                  <a:pt x="16251" y="20125"/>
                </a:cubicBezTo>
                <a:cubicBezTo>
                  <a:pt x="14628" y="21085"/>
                  <a:pt x="12811" y="21577"/>
                  <a:pt x="10800" y="21600"/>
                </a:cubicBezTo>
                <a:cubicBezTo>
                  <a:pt x="8789" y="21577"/>
                  <a:pt x="6972" y="21085"/>
                  <a:pt x="5350" y="20125"/>
                </a:cubicBezTo>
                <a:cubicBezTo>
                  <a:pt x="3727" y="19165"/>
                  <a:pt x="2435" y="17873"/>
                  <a:pt x="1475" y="16250"/>
                </a:cubicBezTo>
                <a:cubicBezTo>
                  <a:pt x="515" y="14628"/>
                  <a:pt x="23" y="12811"/>
                  <a:pt x="0" y="10800"/>
                </a:cubicBezTo>
                <a:cubicBezTo>
                  <a:pt x="23" y="8789"/>
                  <a:pt x="515" y="6972"/>
                  <a:pt x="1475" y="5349"/>
                </a:cubicBezTo>
                <a:cubicBezTo>
                  <a:pt x="2435" y="3727"/>
                  <a:pt x="3727" y="2435"/>
                  <a:pt x="5350" y="1475"/>
                </a:cubicBezTo>
                <a:cubicBezTo>
                  <a:pt x="6972" y="514"/>
                  <a:pt x="8789" y="23"/>
                  <a:pt x="10800" y="0"/>
                </a:cubicBezTo>
                <a:close/>
              </a:path>
            </a:pathLst>
          </a:custGeom>
          <a:solidFill>
            <a:srgbClr val="081D3F"/>
          </a:solidFill>
          <a:ln w="12700">
            <a:miter lim="400000"/>
          </a:ln>
        </p:spPr>
        <p:txBody>
          <a:bodyPr lIns="45719" rIns="45719" anchor="ctr"/>
          <a:lstStyle/>
          <a:p>
            <a:pPr algn="ctr">
              <a:defRPr>
                <a:solidFill>
                  <a:srgbClr val="D9D9D9"/>
                </a:solidFill>
              </a:defRPr>
            </a:pPr>
            <a:endParaRPr dirty="0"/>
          </a:p>
        </p:txBody>
      </p:sp>
      <p:sp>
        <p:nvSpPr>
          <p:cNvPr id="229" name="TextBox 11"/>
          <p:cNvSpPr txBox="1">
            <a:spLocks noGrp="1"/>
          </p:cNvSpPr>
          <p:nvPr>
            <p:ph type="body" sz="quarter" idx="24"/>
          </p:nvPr>
        </p:nvSpPr>
        <p:spPr>
          <a:xfrm>
            <a:off x="1096463" y="7724862"/>
            <a:ext cx="6059351" cy="1156991"/>
          </a:xfrm>
          <a:prstGeom prst="rect">
            <a:avLst/>
          </a:prstGeom>
        </p:spPr>
        <p:txBody>
          <a:bodyPr>
            <a:spAutoFit/>
          </a:bodyPr>
          <a:lstStyle/>
          <a:p>
            <a:pPr marL="0" indent="0" defTabSz="359999">
              <a:lnSpc>
                <a:spcPts val="2100"/>
              </a:lnSpc>
              <a:spcBef>
                <a:spcPts val="0"/>
              </a:spcBef>
              <a:buSzTx/>
              <a:buFontTx/>
              <a:buNone/>
              <a:defRPr sz="1400">
                <a:solidFill>
                  <a:srgbClr val="3F3F3F"/>
                </a:solidFill>
                <a:latin typeface="OpenSans"/>
                <a:ea typeface="OpenSans"/>
                <a:cs typeface="OpenSans"/>
                <a:sym typeface="OpenSans"/>
              </a:defRPr>
            </a:pPr>
            <a:r>
              <a:t>Lorem ipsum dolor sit amet, consectetur adipiscing elit, sed do eiusmod tempor incididunt ut labore et dolore consecteturLorem incididunt ut labore et dolore consectetur</a:t>
            </a:r>
            <a:r>
              <a:rPr spc="-175"/>
              <a:t> </a:t>
            </a:r>
            <a:r>
              <a:t>dolor sit amet, consectetur adipiscing elit, sed do eiusmod tempor incididunt</a:t>
            </a:r>
          </a:p>
        </p:txBody>
      </p:sp>
      <p:sp>
        <p:nvSpPr>
          <p:cNvPr id="230" name="Freeform: Shape 110"/>
          <p:cNvSpPr/>
          <p:nvPr/>
        </p:nvSpPr>
        <p:spPr>
          <a:xfrm rot="10800000">
            <a:off x="562465" y="7307150"/>
            <a:ext cx="317501" cy="318040"/>
          </a:xfrm>
          <a:custGeom>
            <a:avLst/>
            <a:gdLst/>
            <a:ahLst/>
            <a:cxnLst>
              <a:cxn ang="0">
                <a:pos x="wd2" y="hd2"/>
              </a:cxn>
              <a:cxn ang="5400000">
                <a:pos x="wd2" y="hd2"/>
              </a:cxn>
              <a:cxn ang="10800000">
                <a:pos x="wd2" y="hd2"/>
              </a:cxn>
              <a:cxn ang="16200000">
                <a:pos x="wd2" y="hd2"/>
              </a:cxn>
            </a:cxnLst>
            <a:rect l="0" t="0" r="r" b="b"/>
            <a:pathLst>
              <a:path w="21600" h="21600" extrusionOk="0">
                <a:moveTo>
                  <a:pt x="10800" y="3148"/>
                </a:moveTo>
                <a:cubicBezTo>
                  <a:pt x="9377" y="3165"/>
                  <a:pt x="8091" y="3514"/>
                  <a:pt x="6941" y="4194"/>
                </a:cubicBezTo>
                <a:cubicBezTo>
                  <a:pt x="5791" y="4876"/>
                  <a:pt x="4876" y="5791"/>
                  <a:pt x="4195" y="6941"/>
                </a:cubicBezTo>
                <a:cubicBezTo>
                  <a:pt x="3514" y="8091"/>
                  <a:pt x="3165" y="9377"/>
                  <a:pt x="3148" y="10800"/>
                </a:cubicBezTo>
                <a:cubicBezTo>
                  <a:pt x="3165" y="12223"/>
                  <a:pt x="3514" y="13509"/>
                  <a:pt x="4195" y="14659"/>
                </a:cubicBezTo>
                <a:cubicBezTo>
                  <a:pt x="4876" y="15809"/>
                  <a:pt x="5791" y="16724"/>
                  <a:pt x="6941" y="17405"/>
                </a:cubicBezTo>
                <a:cubicBezTo>
                  <a:pt x="8091" y="18086"/>
                  <a:pt x="9377" y="18435"/>
                  <a:pt x="10800" y="18452"/>
                </a:cubicBezTo>
                <a:cubicBezTo>
                  <a:pt x="12223" y="18435"/>
                  <a:pt x="13509" y="18086"/>
                  <a:pt x="14659" y="17405"/>
                </a:cubicBezTo>
                <a:cubicBezTo>
                  <a:pt x="15809" y="16724"/>
                  <a:pt x="16725" y="15809"/>
                  <a:pt x="17406" y="14659"/>
                </a:cubicBezTo>
                <a:cubicBezTo>
                  <a:pt x="18086" y="13509"/>
                  <a:pt x="18435" y="12223"/>
                  <a:pt x="18452" y="10800"/>
                </a:cubicBezTo>
                <a:cubicBezTo>
                  <a:pt x="18435" y="9377"/>
                  <a:pt x="18086" y="8091"/>
                  <a:pt x="17406" y="6941"/>
                </a:cubicBezTo>
                <a:cubicBezTo>
                  <a:pt x="16725" y="5791"/>
                  <a:pt x="15809" y="4876"/>
                  <a:pt x="14659" y="4194"/>
                </a:cubicBezTo>
                <a:cubicBezTo>
                  <a:pt x="13509" y="3514"/>
                  <a:pt x="12223" y="3165"/>
                  <a:pt x="10800" y="3148"/>
                </a:cubicBezTo>
                <a:close/>
                <a:moveTo>
                  <a:pt x="10800" y="0"/>
                </a:moveTo>
                <a:cubicBezTo>
                  <a:pt x="12811" y="23"/>
                  <a:pt x="14628" y="514"/>
                  <a:pt x="16251" y="1475"/>
                </a:cubicBezTo>
                <a:cubicBezTo>
                  <a:pt x="17873" y="2435"/>
                  <a:pt x="19165" y="3727"/>
                  <a:pt x="20125" y="5349"/>
                </a:cubicBezTo>
                <a:cubicBezTo>
                  <a:pt x="21086" y="6972"/>
                  <a:pt x="21577" y="8789"/>
                  <a:pt x="21600" y="10800"/>
                </a:cubicBezTo>
                <a:cubicBezTo>
                  <a:pt x="21577" y="12811"/>
                  <a:pt x="21086" y="14628"/>
                  <a:pt x="20125" y="16250"/>
                </a:cubicBezTo>
                <a:cubicBezTo>
                  <a:pt x="19165" y="17873"/>
                  <a:pt x="17873" y="19165"/>
                  <a:pt x="16251" y="20125"/>
                </a:cubicBezTo>
                <a:cubicBezTo>
                  <a:pt x="14628" y="21085"/>
                  <a:pt x="12811" y="21577"/>
                  <a:pt x="10800" y="21600"/>
                </a:cubicBezTo>
                <a:cubicBezTo>
                  <a:pt x="8789" y="21577"/>
                  <a:pt x="6972" y="21085"/>
                  <a:pt x="5350" y="20125"/>
                </a:cubicBezTo>
                <a:cubicBezTo>
                  <a:pt x="3727" y="19165"/>
                  <a:pt x="2435" y="17873"/>
                  <a:pt x="1475" y="16250"/>
                </a:cubicBezTo>
                <a:cubicBezTo>
                  <a:pt x="515" y="14628"/>
                  <a:pt x="23" y="12811"/>
                  <a:pt x="0" y="10800"/>
                </a:cubicBezTo>
                <a:cubicBezTo>
                  <a:pt x="23" y="8789"/>
                  <a:pt x="515" y="6972"/>
                  <a:pt x="1475" y="5349"/>
                </a:cubicBezTo>
                <a:cubicBezTo>
                  <a:pt x="2435" y="3727"/>
                  <a:pt x="3727" y="2435"/>
                  <a:pt x="5350" y="1475"/>
                </a:cubicBezTo>
                <a:cubicBezTo>
                  <a:pt x="6972" y="514"/>
                  <a:pt x="8789" y="23"/>
                  <a:pt x="10800" y="0"/>
                </a:cubicBezTo>
                <a:close/>
              </a:path>
            </a:pathLst>
          </a:custGeom>
          <a:solidFill>
            <a:srgbClr val="081D3F"/>
          </a:solidFill>
          <a:ln w="12700">
            <a:miter lim="400000"/>
          </a:ln>
        </p:spPr>
        <p:txBody>
          <a:bodyPr lIns="45719" rIns="45719" anchor="ctr"/>
          <a:lstStyle/>
          <a:p>
            <a:pPr algn="ctr">
              <a:defRPr>
                <a:solidFill>
                  <a:srgbClr val="D9D9D9"/>
                </a:solidFill>
              </a:defRPr>
            </a:pPr>
            <a:endParaRPr dirty="0"/>
          </a:p>
        </p:txBody>
      </p:sp>
      <p:sp>
        <p:nvSpPr>
          <p:cNvPr id="231" name="Línea"/>
          <p:cNvSpPr/>
          <p:nvPr/>
        </p:nvSpPr>
        <p:spPr>
          <a:xfrm flipV="1">
            <a:off x="729682" y="2812651"/>
            <a:ext cx="1" cy="2137342"/>
          </a:xfrm>
          <a:prstGeom prst="line">
            <a:avLst/>
          </a:prstGeom>
          <a:ln w="50800">
            <a:solidFill>
              <a:schemeClr val="accent1"/>
            </a:solidFill>
            <a:miter/>
          </a:ln>
        </p:spPr>
        <p:txBody>
          <a:bodyPr lIns="45719" rIns="45719"/>
          <a:lstStyle/>
          <a:p>
            <a:endParaRPr dirty="0"/>
          </a:p>
        </p:txBody>
      </p:sp>
      <p:sp>
        <p:nvSpPr>
          <p:cNvPr id="232" name="Línea"/>
          <p:cNvSpPr/>
          <p:nvPr/>
        </p:nvSpPr>
        <p:spPr>
          <a:xfrm flipV="1">
            <a:off x="729682" y="5210411"/>
            <a:ext cx="1" cy="2137341"/>
          </a:xfrm>
          <a:prstGeom prst="line">
            <a:avLst/>
          </a:prstGeom>
          <a:ln w="50800">
            <a:solidFill>
              <a:schemeClr val="accent1"/>
            </a:solidFill>
            <a:miter/>
          </a:ln>
        </p:spPr>
        <p:txBody>
          <a:bodyPr lIns="45719" rIns="45719"/>
          <a:lstStyle/>
          <a:p>
            <a:endParaRPr dirty="0"/>
          </a:p>
        </p:txBody>
      </p:sp>
      <p:sp>
        <p:nvSpPr>
          <p:cNvPr id="233" name="TextBox 2"/>
          <p:cNvSpPr txBox="1">
            <a:spLocks noGrp="1"/>
          </p:cNvSpPr>
          <p:nvPr>
            <p:ph type="body" sz="quarter" idx="25"/>
          </p:nvPr>
        </p:nvSpPr>
        <p:spPr>
          <a:xfrm>
            <a:off x="1098105" y="2473418"/>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t>Título de párrafo</a:t>
            </a:r>
          </a:p>
        </p:txBody>
      </p:sp>
      <p:sp>
        <p:nvSpPr>
          <p:cNvPr id="234" name="TextBox 2"/>
          <p:cNvSpPr txBox="1">
            <a:spLocks noGrp="1"/>
          </p:cNvSpPr>
          <p:nvPr>
            <p:ph type="body" sz="quarter" idx="26"/>
          </p:nvPr>
        </p:nvSpPr>
        <p:spPr>
          <a:xfrm>
            <a:off x="1098105" y="4831079"/>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t>Título de párrafo</a:t>
            </a:r>
          </a:p>
        </p:txBody>
      </p:sp>
      <p:sp>
        <p:nvSpPr>
          <p:cNvPr id="235" name="TextBox 2"/>
          <p:cNvSpPr txBox="1">
            <a:spLocks noGrp="1"/>
          </p:cNvSpPr>
          <p:nvPr>
            <p:ph type="body" sz="quarter" idx="27"/>
          </p:nvPr>
        </p:nvSpPr>
        <p:spPr>
          <a:xfrm>
            <a:off x="1098105" y="7207520"/>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t>Título de párrafo</a:t>
            </a:r>
          </a:p>
        </p:txBody>
      </p:sp>
      <p:sp>
        <p:nvSpPr>
          <p:cNvPr id="236" name="Número de diapositiva"/>
          <p:cNvSpPr txBox="1">
            <a:spLocks noGrp="1"/>
          </p:cNvSpPr>
          <p:nvPr>
            <p:ph type="sldNum" sz="quarter" idx="2"/>
          </p:nvPr>
        </p:nvSpPr>
        <p:spPr>
          <a:prstGeom prst="rect">
            <a:avLst/>
          </a:prstGeom>
        </p:spPr>
        <p:txBody>
          <a:bodyPr/>
          <a:lstStyle/>
          <a:p>
            <a:fld id="{86CB4B4D-7CA3-9044-876B-883B54F8677D}" type="slidenum">
              <a:t>‹Nº›</a:t>
            </a:fld>
            <a:endParaRPr dirty="0"/>
          </a:p>
        </p:txBody>
      </p:sp>
    </p:spTree>
    <p:extLst>
      <p:ext uri="{BB962C8B-B14F-4D97-AF65-F5344CB8AC3E}">
        <p14:creationId xmlns:p14="http://schemas.microsoft.com/office/powerpoint/2010/main" val="1670810341"/>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reserve="1">
  <p:cSld name="2_Texto_04">
    <p:bg>
      <p:bgPr>
        <a:solidFill>
          <a:srgbClr val="00B050"/>
        </a:solidFill>
        <a:effectLst/>
      </p:bgPr>
    </p:bg>
    <p:spTree>
      <p:nvGrpSpPr>
        <p:cNvPr id="1" name=""/>
        <p:cNvGrpSpPr/>
        <p:nvPr/>
      </p:nvGrpSpPr>
      <p:grpSpPr>
        <a:xfrm>
          <a:off x="0" y="0"/>
          <a:ext cx="0" cy="0"/>
          <a:chOff x="0" y="0"/>
          <a:chExt cx="0" cy="0"/>
        </a:xfrm>
      </p:grpSpPr>
      <p:sp>
        <p:nvSpPr>
          <p:cNvPr id="153" name="TextBox 2"/>
          <p:cNvSpPr txBox="1">
            <a:spLocks noGrp="1"/>
          </p:cNvSpPr>
          <p:nvPr>
            <p:ph type="body" sz="quarter" idx="21"/>
          </p:nvPr>
        </p:nvSpPr>
        <p:spPr>
          <a:xfrm>
            <a:off x="3384898" y="4373879"/>
            <a:ext cx="11518204" cy="1539241"/>
          </a:xfrm>
          <a:prstGeom prst="rect">
            <a:avLst/>
          </a:prstGeom>
        </p:spPr>
        <p:txBody>
          <a:bodyPr>
            <a:spAutoFit/>
          </a:bodyPr>
          <a:lstStyle>
            <a:lvl1pPr marL="0" indent="0" algn="ctr" defTabSz="914400">
              <a:lnSpc>
                <a:spcPct val="100000"/>
              </a:lnSpc>
              <a:spcBef>
                <a:spcPts val="0"/>
              </a:spcBef>
              <a:buSzTx/>
              <a:buFontTx/>
              <a:buNone/>
              <a:defRPr sz="4600">
                <a:solidFill>
                  <a:schemeClr val="accent2">
                    <a:lumOff val="9019"/>
                  </a:schemeClr>
                </a:solidFill>
                <a:latin typeface="Montserrat Bold"/>
                <a:ea typeface="Montserrat Bold"/>
                <a:cs typeface="Montserrat Bold"/>
                <a:sym typeface="Montserrat Bold"/>
              </a:defRPr>
            </a:lvl1pPr>
          </a:lstStyle>
          <a:p>
            <a:r>
              <a:t>Título de párrafo: Lorem Ipsum dolor si ament adispiscing elit est.</a:t>
            </a:r>
          </a:p>
        </p:txBody>
      </p:sp>
      <p:sp>
        <p:nvSpPr>
          <p:cNvPr id="155" name="Número de diapositiva"/>
          <p:cNvSpPr txBox="1">
            <a:spLocks noGrp="1"/>
          </p:cNvSpPr>
          <p:nvPr>
            <p:ph type="sldNum" sz="quarter" idx="2"/>
          </p:nvPr>
        </p:nvSpPr>
        <p:spPr>
          <a:prstGeom prst="rect">
            <a:avLst/>
          </a:prstGeom>
        </p:spPr>
        <p:txBody>
          <a:bodyPr/>
          <a:lstStyle/>
          <a:p>
            <a:fld id="{86CB4B4D-7CA3-9044-876B-883B54F8677D}" type="slidenum">
              <a:t>‹Nº›</a:t>
            </a:fld>
            <a:endParaRPr dirty="0"/>
          </a:p>
        </p:txBody>
      </p:sp>
      <p:pic>
        <p:nvPicPr>
          <p:cNvPr id="5" name="Imagen 4">
            <a:extLst>
              <a:ext uri="{FF2B5EF4-FFF2-40B4-BE49-F238E27FC236}">
                <a16:creationId xmlns:a16="http://schemas.microsoft.com/office/drawing/2014/main" id="{CB2A0A79-0518-4A99-BBB9-6FECD9E88FA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90434" y="478631"/>
            <a:ext cx="2589784" cy="737400"/>
          </a:xfrm>
          <a:prstGeom prst="rect">
            <a:avLst/>
          </a:prstGeom>
        </p:spPr>
      </p:pic>
    </p:spTree>
    <p:extLst>
      <p:ext uri="{BB962C8B-B14F-4D97-AF65-F5344CB8AC3E}">
        <p14:creationId xmlns:p14="http://schemas.microsoft.com/office/powerpoint/2010/main" val="3498733387"/>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Texto_05">
    <p:bg>
      <p:bgPr>
        <a:solidFill>
          <a:srgbClr val="081D3F"/>
        </a:solidFill>
        <a:effectLst/>
      </p:bgPr>
    </p:bg>
    <p:spTree>
      <p:nvGrpSpPr>
        <p:cNvPr id="1" name=""/>
        <p:cNvGrpSpPr/>
        <p:nvPr/>
      </p:nvGrpSpPr>
      <p:grpSpPr>
        <a:xfrm>
          <a:off x="0" y="0"/>
          <a:ext cx="0" cy="0"/>
          <a:chOff x="0" y="0"/>
          <a:chExt cx="0" cy="0"/>
        </a:xfrm>
      </p:grpSpPr>
      <p:sp>
        <p:nvSpPr>
          <p:cNvPr id="162" name="TextBox 2"/>
          <p:cNvSpPr txBox="1">
            <a:spLocks noGrp="1"/>
          </p:cNvSpPr>
          <p:nvPr>
            <p:ph type="body" sz="quarter" idx="21"/>
          </p:nvPr>
        </p:nvSpPr>
        <p:spPr>
          <a:xfrm>
            <a:off x="3384898" y="4373879"/>
            <a:ext cx="11518204" cy="1539241"/>
          </a:xfrm>
          <a:prstGeom prst="rect">
            <a:avLst/>
          </a:prstGeom>
        </p:spPr>
        <p:txBody>
          <a:bodyPr>
            <a:spAutoFit/>
          </a:bodyPr>
          <a:lstStyle>
            <a:lvl1pPr marL="0" indent="0" algn="ctr" defTabSz="914400">
              <a:lnSpc>
                <a:spcPct val="100000"/>
              </a:lnSpc>
              <a:spcBef>
                <a:spcPts val="0"/>
              </a:spcBef>
              <a:buSzTx/>
              <a:buFontTx/>
              <a:buNone/>
              <a:defRPr sz="4600">
                <a:solidFill>
                  <a:schemeClr val="accent2">
                    <a:lumOff val="9019"/>
                  </a:schemeClr>
                </a:solidFill>
                <a:latin typeface="Montserrat Bold"/>
                <a:ea typeface="Montserrat Bold"/>
                <a:cs typeface="Montserrat Bold"/>
                <a:sym typeface="Montserrat Bold"/>
              </a:defRPr>
            </a:lvl1pPr>
          </a:lstStyle>
          <a:p>
            <a:r>
              <a:t>Título de párrafo: Lorem Ipsum dolor si ament adispiscing elit est.</a:t>
            </a:r>
          </a:p>
        </p:txBody>
      </p:sp>
      <p:sp>
        <p:nvSpPr>
          <p:cNvPr id="164" name="Número de diapositiva"/>
          <p:cNvSpPr txBox="1">
            <a:spLocks noGrp="1"/>
          </p:cNvSpPr>
          <p:nvPr>
            <p:ph type="sldNum" sz="quarter" idx="2"/>
          </p:nvPr>
        </p:nvSpPr>
        <p:spPr>
          <a:prstGeom prst="rect">
            <a:avLst/>
          </a:prstGeom>
        </p:spPr>
        <p:txBody>
          <a:bodyPr/>
          <a:lstStyle/>
          <a:p>
            <a:fld id="{86CB4B4D-7CA3-9044-876B-883B54F8677D}" type="slidenum">
              <a:t>‹Nº›</a:t>
            </a:fld>
            <a:endParaRPr dirty="0"/>
          </a:p>
        </p:txBody>
      </p:sp>
      <p:pic>
        <p:nvPicPr>
          <p:cNvPr id="6" name="Imagen 5">
            <a:extLst>
              <a:ext uri="{FF2B5EF4-FFF2-40B4-BE49-F238E27FC236}">
                <a16:creationId xmlns:a16="http://schemas.microsoft.com/office/drawing/2014/main" id="{B5FE0A47-F9E5-4D20-ABF8-7FD2DF653DB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90434" y="478631"/>
            <a:ext cx="2589784" cy="737400"/>
          </a:xfrm>
          <a:prstGeom prst="rect">
            <a:avLst/>
          </a:prstGeom>
        </p:spPr>
      </p:pic>
    </p:spTree>
    <p:extLst>
      <p:ext uri="{BB962C8B-B14F-4D97-AF65-F5344CB8AC3E}">
        <p14:creationId xmlns:p14="http://schemas.microsoft.com/office/powerpoint/2010/main" val="3814850535"/>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1_Texto_04">
    <p:spTree>
      <p:nvGrpSpPr>
        <p:cNvPr id="1" name=""/>
        <p:cNvGrpSpPr/>
        <p:nvPr/>
      </p:nvGrpSpPr>
      <p:grpSpPr>
        <a:xfrm>
          <a:off x="0" y="0"/>
          <a:ext cx="0" cy="0"/>
          <a:chOff x="0" y="0"/>
          <a:chExt cx="0" cy="0"/>
        </a:xfrm>
      </p:grpSpPr>
      <p:sp>
        <p:nvSpPr>
          <p:cNvPr id="171" name="Lorem ipsum dolor sit amet, consectetuer adipiscing elit. Aenean commodo ligula eget dolor. Aenean massa. Cum sociis natoque penatibus et magnis dis parturient montes, nascetur ridiculus mus."/>
          <p:cNvSpPr txBox="1">
            <a:spLocks noGrp="1"/>
          </p:cNvSpPr>
          <p:nvPr>
            <p:ph type="body" sz="quarter" idx="21"/>
          </p:nvPr>
        </p:nvSpPr>
        <p:spPr>
          <a:xfrm>
            <a:off x="495830" y="6229829"/>
            <a:ext cx="4267231" cy="1785621"/>
          </a:xfrm>
          <a:prstGeom prst="rect">
            <a:avLst/>
          </a:prstGeom>
        </p:spPr>
        <p:txBody>
          <a:bodyPr>
            <a:spAutoFit/>
          </a:bodyPr>
          <a:lstStyle>
            <a:lvl1pPr marL="0" indent="0" defTabSz="457200">
              <a:lnSpc>
                <a:spcPct val="120000"/>
              </a:lnSpc>
              <a:spcBef>
                <a:spcPts val="400"/>
              </a:spcBef>
              <a:buSzTx/>
              <a:buFontTx/>
              <a:buNone/>
              <a:defRPr sz="1700">
                <a:solidFill>
                  <a:srgbClr val="081D3F"/>
                </a:solidFill>
                <a:latin typeface="Open Sans Light"/>
                <a:ea typeface="Open Sans Light"/>
                <a:cs typeface="Open Sans Light"/>
                <a:sym typeface="Open Sans Light"/>
              </a:defRPr>
            </a:lvl1pPr>
          </a:lstStyle>
          <a:p>
            <a:r>
              <a:t>Lorem ipsum dolor sit amet, consectetuer adipiscing elit. Aenean commodo ligula eget dolor. Aenean massa. Cum sociis natoque penatibus et magnis dis parturient montes, nascetur ridiculus mus.</a:t>
            </a:r>
          </a:p>
        </p:txBody>
      </p:sp>
      <p:sp>
        <p:nvSpPr>
          <p:cNvPr id="172" name="TextBox 2"/>
          <p:cNvSpPr txBox="1">
            <a:spLocks noGrp="1"/>
          </p:cNvSpPr>
          <p:nvPr>
            <p:ph type="body" sz="quarter" idx="22"/>
          </p:nvPr>
        </p:nvSpPr>
        <p:spPr>
          <a:xfrm>
            <a:off x="530838" y="4952969"/>
            <a:ext cx="3734494" cy="586741"/>
          </a:xfrm>
          <a:prstGeom prst="rect">
            <a:avLst/>
          </a:prstGeom>
        </p:spPr>
        <p:txBody>
          <a:bodyPr>
            <a:spAutoFit/>
          </a:bodyPr>
          <a:lstStyle>
            <a:lvl1pPr marL="0" indent="0" defTabSz="914400">
              <a:lnSpc>
                <a:spcPct val="80000"/>
              </a:lnSpc>
              <a:spcBef>
                <a:spcPts val="0"/>
              </a:spcBef>
              <a:buSzTx/>
              <a:buFontTx/>
              <a:buNone/>
              <a:defRPr sz="3200">
                <a:solidFill>
                  <a:schemeClr val="accent3"/>
                </a:solidFill>
                <a:latin typeface="Montserrat Bold"/>
                <a:ea typeface="Montserrat Bold"/>
                <a:cs typeface="Montserrat Bold"/>
                <a:sym typeface="Montserrat Bold"/>
              </a:defRPr>
            </a:lvl1pPr>
          </a:lstStyle>
          <a:p>
            <a:r>
              <a:t>Título de párrafo</a:t>
            </a:r>
          </a:p>
        </p:txBody>
      </p:sp>
      <p:sp>
        <p:nvSpPr>
          <p:cNvPr id="174" name="TextBox 2"/>
          <p:cNvSpPr txBox="1">
            <a:spLocks noGrp="1"/>
          </p:cNvSpPr>
          <p:nvPr>
            <p:ph type="body" sz="quarter" idx="23"/>
          </p:nvPr>
        </p:nvSpPr>
        <p:spPr>
          <a:xfrm>
            <a:off x="530838" y="5489799"/>
            <a:ext cx="1833924" cy="434341"/>
          </a:xfrm>
          <a:prstGeom prst="rect">
            <a:avLst/>
          </a:prstGeom>
        </p:spPr>
        <p:txBody>
          <a:bodyPr>
            <a:spAutoFit/>
          </a:bodyPr>
          <a:lstStyle>
            <a:lvl1pPr marL="0" indent="0" defTabSz="914400">
              <a:lnSpc>
                <a:spcPct val="80000"/>
              </a:lnSpc>
              <a:spcBef>
                <a:spcPts val="0"/>
              </a:spcBef>
              <a:buSzTx/>
              <a:buFontTx/>
              <a:buNone/>
              <a:defRPr sz="2200">
                <a:solidFill>
                  <a:schemeClr val="accent3"/>
                </a:solidFill>
                <a:latin typeface="Montserrat Regular"/>
                <a:ea typeface="Montserrat Regular"/>
                <a:cs typeface="Montserrat Regular"/>
                <a:sym typeface="Montserrat Regular"/>
              </a:defRPr>
            </a:lvl1pPr>
          </a:lstStyle>
          <a:p>
            <a:r>
              <a:t>Subtítulo</a:t>
            </a:r>
          </a:p>
        </p:txBody>
      </p:sp>
      <p:sp>
        <p:nvSpPr>
          <p:cNvPr id="175" name="TextBox 2"/>
          <p:cNvSpPr txBox="1">
            <a:spLocks noGrp="1"/>
          </p:cNvSpPr>
          <p:nvPr>
            <p:ph type="body" sz="quarter" idx="24"/>
          </p:nvPr>
        </p:nvSpPr>
        <p:spPr>
          <a:xfrm>
            <a:off x="530838" y="2770477"/>
            <a:ext cx="9919923" cy="1247141"/>
          </a:xfrm>
          <a:prstGeom prst="rect">
            <a:avLst/>
          </a:prstGeom>
        </p:spPr>
        <p:txBody>
          <a:bodyPr>
            <a:spAutoFit/>
          </a:bodyPr>
          <a:lstStyle>
            <a:lvl1pPr marL="0" indent="0" defTabSz="914400">
              <a:lnSpc>
                <a:spcPct val="80000"/>
              </a:lnSpc>
              <a:spcBef>
                <a:spcPts val="0"/>
              </a:spcBef>
              <a:buSzTx/>
              <a:buFontTx/>
              <a:buNone/>
              <a:defRPr sz="7400">
                <a:solidFill>
                  <a:srgbClr val="081D3F"/>
                </a:solidFill>
                <a:latin typeface="Montserrat Bold"/>
                <a:ea typeface="Montserrat Bold"/>
                <a:cs typeface="Montserrat Bold"/>
                <a:sym typeface="Montserrat Bold"/>
              </a:defRPr>
            </a:lvl1pPr>
          </a:lstStyle>
          <a:p>
            <a:r>
              <a:t>TÍTULO</a:t>
            </a:r>
          </a:p>
        </p:txBody>
      </p:sp>
      <p:sp>
        <p:nvSpPr>
          <p:cNvPr id="179" name="Lorem ipsum dolor sit amet, consectetuer adipiscing elit. Aenean commodo ligula eget dolor. Aenean massa. Cum sociis natoque penatibus et magnis dis parturient montes, nascetur ridiculus mus."/>
          <p:cNvSpPr txBox="1">
            <a:spLocks noGrp="1"/>
          </p:cNvSpPr>
          <p:nvPr>
            <p:ph type="body" sz="quarter" idx="28"/>
          </p:nvPr>
        </p:nvSpPr>
        <p:spPr>
          <a:xfrm>
            <a:off x="9712960" y="6229829"/>
            <a:ext cx="4267230" cy="1785621"/>
          </a:xfrm>
          <a:prstGeom prst="rect">
            <a:avLst/>
          </a:prstGeom>
        </p:spPr>
        <p:txBody>
          <a:bodyPr>
            <a:spAutoFit/>
          </a:bodyPr>
          <a:lstStyle>
            <a:lvl1pPr marL="0" indent="0" defTabSz="457200">
              <a:lnSpc>
                <a:spcPct val="120000"/>
              </a:lnSpc>
              <a:spcBef>
                <a:spcPts val="400"/>
              </a:spcBef>
              <a:buSzTx/>
              <a:buFontTx/>
              <a:buNone/>
              <a:defRPr sz="1700">
                <a:solidFill>
                  <a:srgbClr val="081D3F"/>
                </a:solidFill>
                <a:latin typeface="Open Sans Light"/>
                <a:ea typeface="Open Sans Light"/>
                <a:cs typeface="Open Sans Light"/>
                <a:sym typeface="Open Sans Light"/>
              </a:defRPr>
            </a:lvl1pPr>
          </a:lstStyle>
          <a:p>
            <a:r>
              <a:rPr dirty="0"/>
              <a:t>Lorem ipsum dolor sit </a:t>
            </a:r>
            <a:r>
              <a:rPr dirty="0" err="1"/>
              <a:t>amet</a:t>
            </a:r>
            <a:r>
              <a:rPr dirty="0"/>
              <a:t>, </a:t>
            </a:r>
            <a:r>
              <a:rPr dirty="0" err="1"/>
              <a:t>consectetuer</a:t>
            </a:r>
            <a:r>
              <a:rPr dirty="0"/>
              <a:t> </a:t>
            </a:r>
            <a:r>
              <a:rPr dirty="0" err="1"/>
              <a:t>adipiscing</a:t>
            </a:r>
            <a:r>
              <a:rPr dirty="0"/>
              <a:t> </a:t>
            </a:r>
            <a:r>
              <a:rPr dirty="0" err="1"/>
              <a:t>elit</a:t>
            </a:r>
            <a:r>
              <a:rPr dirty="0"/>
              <a:t>. </a:t>
            </a:r>
            <a:r>
              <a:rPr dirty="0" err="1"/>
              <a:t>Aenean</a:t>
            </a:r>
            <a:r>
              <a:rPr dirty="0"/>
              <a:t> </a:t>
            </a:r>
            <a:r>
              <a:rPr dirty="0" err="1"/>
              <a:t>commodo</a:t>
            </a:r>
            <a:r>
              <a:rPr dirty="0"/>
              <a:t> ligula </a:t>
            </a:r>
            <a:r>
              <a:rPr dirty="0" err="1"/>
              <a:t>eget</a:t>
            </a:r>
            <a:r>
              <a:rPr dirty="0"/>
              <a:t> dolor. </a:t>
            </a:r>
            <a:r>
              <a:rPr dirty="0" err="1"/>
              <a:t>Aenean</a:t>
            </a:r>
            <a:r>
              <a:rPr dirty="0"/>
              <a:t> </a:t>
            </a:r>
            <a:r>
              <a:rPr dirty="0" err="1"/>
              <a:t>massa</a:t>
            </a:r>
            <a:r>
              <a:rPr dirty="0"/>
              <a:t>. Cum sociis </a:t>
            </a:r>
            <a:r>
              <a:rPr dirty="0" err="1"/>
              <a:t>natoque</a:t>
            </a:r>
            <a:r>
              <a:rPr dirty="0"/>
              <a:t> </a:t>
            </a:r>
            <a:r>
              <a:rPr dirty="0" err="1"/>
              <a:t>penatibus</a:t>
            </a:r>
            <a:r>
              <a:rPr dirty="0"/>
              <a:t> et </a:t>
            </a:r>
            <a:r>
              <a:rPr dirty="0" err="1"/>
              <a:t>magnis</a:t>
            </a:r>
            <a:r>
              <a:rPr dirty="0"/>
              <a:t> dis parturient </a:t>
            </a:r>
            <a:r>
              <a:rPr dirty="0" err="1"/>
              <a:t>montes</a:t>
            </a:r>
            <a:r>
              <a:rPr dirty="0"/>
              <a:t>, </a:t>
            </a:r>
            <a:r>
              <a:rPr dirty="0" err="1"/>
              <a:t>nascetur</a:t>
            </a:r>
            <a:r>
              <a:rPr dirty="0"/>
              <a:t> </a:t>
            </a:r>
            <a:r>
              <a:rPr dirty="0" err="1"/>
              <a:t>ridiculus</a:t>
            </a:r>
            <a:r>
              <a:rPr dirty="0"/>
              <a:t> mus.</a:t>
            </a:r>
          </a:p>
        </p:txBody>
      </p:sp>
      <p:sp>
        <p:nvSpPr>
          <p:cNvPr id="180" name="TextBox 2"/>
          <p:cNvSpPr txBox="1">
            <a:spLocks noGrp="1"/>
          </p:cNvSpPr>
          <p:nvPr>
            <p:ph type="body" sz="quarter" idx="29"/>
          </p:nvPr>
        </p:nvSpPr>
        <p:spPr>
          <a:xfrm>
            <a:off x="9747967" y="4952969"/>
            <a:ext cx="3734494" cy="586741"/>
          </a:xfrm>
          <a:prstGeom prst="rect">
            <a:avLst/>
          </a:prstGeom>
        </p:spPr>
        <p:txBody>
          <a:bodyPr>
            <a:spAutoFit/>
          </a:bodyPr>
          <a:lstStyle>
            <a:lvl1pPr marL="0" indent="0" defTabSz="914400">
              <a:lnSpc>
                <a:spcPct val="80000"/>
              </a:lnSpc>
              <a:spcBef>
                <a:spcPts val="0"/>
              </a:spcBef>
              <a:buSzTx/>
              <a:buFontTx/>
              <a:buNone/>
              <a:defRPr sz="3200">
                <a:solidFill>
                  <a:schemeClr val="accent3"/>
                </a:solidFill>
                <a:latin typeface="Montserrat Bold"/>
                <a:ea typeface="Montserrat Bold"/>
                <a:cs typeface="Montserrat Bold"/>
                <a:sym typeface="Montserrat Bold"/>
              </a:defRPr>
            </a:lvl1pPr>
          </a:lstStyle>
          <a:p>
            <a:r>
              <a:rPr dirty="0" err="1"/>
              <a:t>Título</a:t>
            </a:r>
            <a:r>
              <a:rPr dirty="0"/>
              <a:t> de </a:t>
            </a:r>
            <a:r>
              <a:rPr dirty="0" err="1"/>
              <a:t>párrafo</a:t>
            </a:r>
            <a:endParaRPr dirty="0"/>
          </a:p>
        </p:txBody>
      </p:sp>
      <p:sp>
        <p:nvSpPr>
          <p:cNvPr id="181" name="TextBox 2"/>
          <p:cNvSpPr txBox="1">
            <a:spLocks noGrp="1"/>
          </p:cNvSpPr>
          <p:nvPr>
            <p:ph type="body" sz="quarter" idx="30"/>
          </p:nvPr>
        </p:nvSpPr>
        <p:spPr>
          <a:xfrm>
            <a:off x="9747967" y="5489799"/>
            <a:ext cx="1833925" cy="434341"/>
          </a:xfrm>
          <a:prstGeom prst="rect">
            <a:avLst/>
          </a:prstGeom>
        </p:spPr>
        <p:txBody>
          <a:bodyPr>
            <a:spAutoFit/>
          </a:bodyPr>
          <a:lstStyle>
            <a:lvl1pPr marL="0" indent="0" defTabSz="914400">
              <a:lnSpc>
                <a:spcPct val="80000"/>
              </a:lnSpc>
              <a:spcBef>
                <a:spcPts val="0"/>
              </a:spcBef>
              <a:buSzTx/>
              <a:buFontTx/>
              <a:buNone/>
              <a:defRPr sz="2200">
                <a:solidFill>
                  <a:schemeClr val="accent3"/>
                </a:solidFill>
                <a:latin typeface="Montserrat Regular"/>
                <a:ea typeface="Montserrat Regular"/>
                <a:cs typeface="Montserrat Regular"/>
                <a:sym typeface="Montserrat Regular"/>
              </a:defRPr>
            </a:lvl1pPr>
          </a:lstStyle>
          <a:p>
            <a:r>
              <a:t>Subtítulo</a:t>
            </a:r>
          </a:p>
        </p:txBody>
      </p:sp>
      <p:sp>
        <p:nvSpPr>
          <p:cNvPr id="182" name="Línea"/>
          <p:cNvSpPr/>
          <p:nvPr/>
        </p:nvSpPr>
        <p:spPr>
          <a:xfrm flipV="1">
            <a:off x="9212278" y="5143500"/>
            <a:ext cx="1" cy="2715923"/>
          </a:xfrm>
          <a:prstGeom prst="line">
            <a:avLst/>
          </a:prstGeom>
          <a:ln w="6350">
            <a:solidFill>
              <a:srgbClr val="808285"/>
            </a:solidFill>
            <a:miter/>
          </a:ln>
        </p:spPr>
        <p:txBody>
          <a:bodyPr lIns="45719" rIns="45719"/>
          <a:lstStyle/>
          <a:p>
            <a:endParaRPr dirty="0"/>
          </a:p>
        </p:txBody>
      </p:sp>
      <p:sp>
        <p:nvSpPr>
          <p:cNvPr id="184" name="Número de diapositiva"/>
          <p:cNvSpPr txBox="1">
            <a:spLocks noGrp="1"/>
          </p:cNvSpPr>
          <p:nvPr>
            <p:ph type="sldNum" sz="quarter" idx="2"/>
          </p:nvPr>
        </p:nvSpPr>
        <p:spPr>
          <a:prstGeom prst="rect">
            <a:avLst/>
          </a:prstGeom>
        </p:spPr>
        <p:txBody>
          <a:bodyPr/>
          <a:lstStyle/>
          <a:p>
            <a:fld id="{86CB4B4D-7CA3-9044-876B-883B54F8677D}" type="slidenum">
              <a:t>‹Nº›</a:t>
            </a:fld>
            <a:endParaRPr dirty="0"/>
          </a:p>
        </p:txBody>
      </p:sp>
      <p:pic>
        <p:nvPicPr>
          <p:cNvPr id="13" name="Imagen 12">
            <a:extLst>
              <a:ext uri="{FF2B5EF4-FFF2-40B4-BE49-F238E27FC236}">
                <a16:creationId xmlns:a16="http://schemas.microsoft.com/office/drawing/2014/main" id="{CBA0F7A9-DB9C-4C21-90C8-34AEA7D15AF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90434" y="478631"/>
            <a:ext cx="2589784" cy="737400"/>
          </a:xfrm>
          <a:prstGeom prst="rect">
            <a:avLst/>
          </a:prstGeom>
        </p:spPr>
      </p:pic>
    </p:spTree>
    <p:extLst>
      <p:ext uri="{BB962C8B-B14F-4D97-AF65-F5344CB8AC3E}">
        <p14:creationId xmlns:p14="http://schemas.microsoft.com/office/powerpoint/2010/main" val="3486835211"/>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Combinado_03">
    <p:spTree>
      <p:nvGrpSpPr>
        <p:cNvPr id="1" name=""/>
        <p:cNvGrpSpPr/>
        <p:nvPr/>
      </p:nvGrpSpPr>
      <p:grpSpPr>
        <a:xfrm>
          <a:off x="0" y="0"/>
          <a:ext cx="0" cy="0"/>
          <a:chOff x="0" y="0"/>
          <a:chExt cx="0" cy="0"/>
        </a:xfrm>
      </p:grpSpPr>
      <p:sp>
        <p:nvSpPr>
          <p:cNvPr id="426" name="Número de diapositiva"/>
          <p:cNvSpPr txBox="1">
            <a:spLocks noGrp="1"/>
          </p:cNvSpPr>
          <p:nvPr>
            <p:ph type="sldNum" sz="quarter" idx="2"/>
          </p:nvPr>
        </p:nvSpPr>
        <p:spPr>
          <a:xfrm>
            <a:off x="17330690" y="9198395"/>
            <a:ext cx="188875" cy="292101"/>
          </a:xfrm>
          <a:prstGeom prst="rect">
            <a:avLst/>
          </a:prstGeom>
        </p:spPr>
        <p:txBody>
          <a:bodyPr anchor="t"/>
          <a:lstStyle>
            <a:lvl1pPr>
              <a:defRPr sz="1600">
                <a:latin typeface="Graphik XXXCond Regular"/>
                <a:ea typeface="Graphik XXXCond Regular"/>
                <a:cs typeface="Graphik XXXCond Regular"/>
                <a:sym typeface="Graphik XXXCond Regular"/>
              </a:defRPr>
            </a:lvl1pPr>
          </a:lstStyle>
          <a:p>
            <a:fld id="{86CB4B4D-7CA3-9044-876B-883B54F8677D}" type="slidenum">
              <a:t>‹Nº›</a:t>
            </a:fld>
            <a:endParaRPr dirty="0"/>
          </a:p>
        </p:txBody>
      </p:sp>
      <p:sp>
        <p:nvSpPr>
          <p:cNvPr id="427" name="Straight Connector 5"/>
          <p:cNvSpPr/>
          <p:nvPr/>
        </p:nvSpPr>
        <p:spPr>
          <a:xfrm flipV="1">
            <a:off x="17568332" y="9352284"/>
            <a:ext cx="719668" cy="15390"/>
          </a:xfrm>
          <a:prstGeom prst="line">
            <a:avLst/>
          </a:prstGeom>
          <a:ln w="15875">
            <a:solidFill>
              <a:schemeClr val="accent1"/>
            </a:solidFill>
            <a:miter/>
          </a:ln>
        </p:spPr>
        <p:txBody>
          <a:bodyPr lIns="45719" rIns="45719"/>
          <a:lstStyle/>
          <a:p>
            <a:endParaRPr dirty="0"/>
          </a:p>
        </p:txBody>
      </p:sp>
      <p:sp>
        <p:nvSpPr>
          <p:cNvPr id="428" name="Picture Placeholder 2"/>
          <p:cNvSpPr>
            <a:spLocks noGrp="1"/>
          </p:cNvSpPr>
          <p:nvPr>
            <p:ph type="pic" sz="quarter" idx="21"/>
          </p:nvPr>
        </p:nvSpPr>
        <p:spPr>
          <a:xfrm>
            <a:off x="8055743" y="5207792"/>
            <a:ext cx="5093823" cy="5080001"/>
          </a:xfrm>
          <a:prstGeom prst="rect">
            <a:avLst/>
          </a:prstGeom>
        </p:spPr>
        <p:txBody>
          <a:bodyPr lIns="91439" rIns="91439"/>
          <a:lstStyle/>
          <a:p>
            <a:endParaRPr dirty="0"/>
          </a:p>
        </p:txBody>
      </p:sp>
      <p:sp>
        <p:nvSpPr>
          <p:cNvPr id="429" name="Picture Placeholder 2"/>
          <p:cNvSpPr>
            <a:spLocks noGrp="1"/>
          </p:cNvSpPr>
          <p:nvPr>
            <p:ph type="pic" sz="quarter" idx="22"/>
          </p:nvPr>
        </p:nvSpPr>
        <p:spPr>
          <a:xfrm>
            <a:off x="8055743" y="792"/>
            <a:ext cx="5093823" cy="5080001"/>
          </a:xfrm>
          <a:prstGeom prst="rect">
            <a:avLst/>
          </a:prstGeom>
        </p:spPr>
        <p:txBody>
          <a:bodyPr lIns="91439" rIns="91439"/>
          <a:lstStyle/>
          <a:p>
            <a:endParaRPr dirty="0"/>
          </a:p>
        </p:txBody>
      </p:sp>
      <p:sp>
        <p:nvSpPr>
          <p:cNvPr id="430" name="Picture Placeholder 2"/>
          <p:cNvSpPr>
            <a:spLocks noGrp="1"/>
          </p:cNvSpPr>
          <p:nvPr>
            <p:ph type="pic" sz="quarter" idx="23"/>
          </p:nvPr>
        </p:nvSpPr>
        <p:spPr>
          <a:xfrm>
            <a:off x="13288143" y="5207792"/>
            <a:ext cx="5093823" cy="5080001"/>
          </a:xfrm>
          <a:prstGeom prst="rect">
            <a:avLst/>
          </a:prstGeom>
        </p:spPr>
        <p:txBody>
          <a:bodyPr lIns="91439" rIns="91439"/>
          <a:lstStyle/>
          <a:p>
            <a:endParaRPr dirty="0"/>
          </a:p>
        </p:txBody>
      </p:sp>
      <p:sp>
        <p:nvSpPr>
          <p:cNvPr id="431" name="Picture Placeholder 2"/>
          <p:cNvSpPr>
            <a:spLocks noGrp="1"/>
          </p:cNvSpPr>
          <p:nvPr>
            <p:ph type="pic" sz="quarter" idx="24"/>
          </p:nvPr>
        </p:nvSpPr>
        <p:spPr>
          <a:xfrm>
            <a:off x="13288143" y="792"/>
            <a:ext cx="5093823" cy="5080001"/>
          </a:xfrm>
          <a:prstGeom prst="rect">
            <a:avLst/>
          </a:prstGeom>
        </p:spPr>
        <p:txBody>
          <a:bodyPr lIns="91439" rIns="91439"/>
          <a:lstStyle/>
          <a:p>
            <a:endParaRPr dirty="0"/>
          </a:p>
        </p:txBody>
      </p:sp>
      <p:sp>
        <p:nvSpPr>
          <p:cNvPr id="432" name="TextBox 11"/>
          <p:cNvSpPr txBox="1">
            <a:spLocks noGrp="1"/>
          </p:cNvSpPr>
          <p:nvPr>
            <p:ph type="body" sz="quarter" idx="25"/>
          </p:nvPr>
        </p:nvSpPr>
        <p:spPr>
          <a:xfrm>
            <a:off x="1358929" y="2936115"/>
            <a:ext cx="4537534" cy="890291"/>
          </a:xfrm>
          <a:prstGeom prst="rect">
            <a:avLst/>
          </a:prstGeom>
        </p:spPr>
        <p:txBody>
          <a:bodyPr>
            <a:spAutoFit/>
          </a:bodyPr>
          <a:lstStyle>
            <a:lvl1pPr marL="0" indent="0" defTabSz="359999">
              <a:lnSpc>
                <a:spcPts val="2100"/>
              </a:lnSpc>
              <a:spcBef>
                <a:spcPts val="0"/>
              </a:spcBef>
              <a:buSzTx/>
              <a:buFontTx/>
              <a:buNone/>
              <a:defRPr sz="1400">
                <a:solidFill>
                  <a:srgbClr val="3F3F3F"/>
                </a:solidFill>
                <a:latin typeface="OpenSans"/>
                <a:ea typeface="OpenSans"/>
                <a:cs typeface="OpenSans"/>
                <a:sym typeface="OpenSans"/>
              </a:defRPr>
            </a:lvl1pPr>
          </a:lstStyle>
          <a:p>
            <a:r>
              <a:t>Lorem ipsum dolor sit amet, consectetur adipiscing elit, sed do eiusmod tempor incididunt ut labore et dolore consecteturLorem incididunt</a:t>
            </a:r>
          </a:p>
        </p:txBody>
      </p:sp>
      <p:sp>
        <p:nvSpPr>
          <p:cNvPr id="433" name="Freeform: Shape 110"/>
          <p:cNvSpPr/>
          <p:nvPr/>
        </p:nvSpPr>
        <p:spPr>
          <a:xfrm rot="10800000">
            <a:off x="570932" y="2525648"/>
            <a:ext cx="317501" cy="318040"/>
          </a:xfrm>
          <a:custGeom>
            <a:avLst/>
            <a:gdLst/>
            <a:ahLst/>
            <a:cxnLst>
              <a:cxn ang="0">
                <a:pos x="wd2" y="hd2"/>
              </a:cxn>
              <a:cxn ang="5400000">
                <a:pos x="wd2" y="hd2"/>
              </a:cxn>
              <a:cxn ang="10800000">
                <a:pos x="wd2" y="hd2"/>
              </a:cxn>
              <a:cxn ang="16200000">
                <a:pos x="wd2" y="hd2"/>
              </a:cxn>
            </a:cxnLst>
            <a:rect l="0" t="0" r="r" b="b"/>
            <a:pathLst>
              <a:path w="21600" h="21600" extrusionOk="0">
                <a:moveTo>
                  <a:pt x="10800" y="3148"/>
                </a:moveTo>
                <a:cubicBezTo>
                  <a:pt x="9377" y="3165"/>
                  <a:pt x="8091" y="3514"/>
                  <a:pt x="6941" y="4194"/>
                </a:cubicBezTo>
                <a:cubicBezTo>
                  <a:pt x="5791" y="4876"/>
                  <a:pt x="4876" y="5791"/>
                  <a:pt x="4195" y="6941"/>
                </a:cubicBezTo>
                <a:cubicBezTo>
                  <a:pt x="3514" y="8091"/>
                  <a:pt x="3165" y="9377"/>
                  <a:pt x="3148" y="10800"/>
                </a:cubicBezTo>
                <a:cubicBezTo>
                  <a:pt x="3165" y="12223"/>
                  <a:pt x="3514" y="13509"/>
                  <a:pt x="4195" y="14659"/>
                </a:cubicBezTo>
                <a:cubicBezTo>
                  <a:pt x="4876" y="15809"/>
                  <a:pt x="5791" y="16724"/>
                  <a:pt x="6941" y="17405"/>
                </a:cubicBezTo>
                <a:cubicBezTo>
                  <a:pt x="8091" y="18086"/>
                  <a:pt x="9377" y="18435"/>
                  <a:pt x="10800" y="18452"/>
                </a:cubicBezTo>
                <a:cubicBezTo>
                  <a:pt x="12223" y="18435"/>
                  <a:pt x="13509" y="18086"/>
                  <a:pt x="14659" y="17405"/>
                </a:cubicBezTo>
                <a:cubicBezTo>
                  <a:pt x="15809" y="16724"/>
                  <a:pt x="16725" y="15809"/>
                  <a:pt x="17406" y="14659"/>
                </a:cubicBezTo>
                <a:cubicBezTo>
                  <a:pt x="18086" y="13509"/>
                  <a:pt x="18435" y="12223"/>
                  <a:pt x="18452" y="10800"/>
                </a:cubicBezTo>
                <a:cubicBezTo>
                  <a:pt x="18435" y="9377"/>
                  <a:pt x="18086" y="8091"/>
                  <a:pt x="17406" y="6941"/>
                </a:cubicBezTo>
                <a:cubicBezTo>
                  <a:pt x="16725" y="5791"/>
                  <a:pt x="15809" y="4876"/>
                  <a:pt x="14659" y="4194"/>
                </a:cubicBezTo>
                <a:cubicBezTo>
                  <a:pt x="13509" y="3514"/>
                  <a:pt x="12223" y="3165"/>
                  <a:pt x="10800" y="3148"/>
                </a:cubicBezTo>
                <a:close/>
                <a:moveTo>
                  <a:pt x="10800" y="0"/>
                </a:moveTo>
                <a:cubicBezTo>
                  <a:pt x="12811" y="23"/>
                  <a:pt x="14628" y="514"/>
                  <a:pt x="16251" y="1475"/>
                </a:cubicBezTo>
                <a:cubicBezTo>
                  <a:pt x="17873" y="2435"/>
                  <a:pt x="19165" y="3727"/>
                  <a:pt x="20125" y="5349"/>
                </a:cubicBezTo>
                <a:cubicBezTo>
                  <a:pt x="21086" y="6972"/>
                  <a:pt x="21577" y="8789"/>
                  <a:pt x="21600" y="10800"/>
                </a:cubicBezTo>
                <a:cubicBezTo>
                  <a:pt x="21577" y="12811"/>
                  <a:pt x="21086" y="14628"/>
                  <a:pt x="20125" y="16250"/>
                </a:cubicBezTo>
                <a:cubicBezTo>
                  <a:pt x="19165" y="17873"/>
                  <a:pt x="17873" y="19165"/>
                  <a:pt x="16251" y="20125"/>
                </a:cubicBezTo>
                <a:cubicBezTo>
                  <a:pt x="14628" y="21085"/>
                  <a:pt x="12811" y="21577"/>
                  <a:pt x="10800" y="21600"/>
                </a:cubicBezTo>
                <a:cubicBezTo>
                  <a:pt x="8789" y="21577"/>
                  <a:pt x="6972" y="21085"/>
                  <a:pt x="5350" y="20125"/>
                </a:cubicBezTo>
                <a:cubicBezTo>
                  <a:pt x="3727" y="19165"/>
                  <a:pt x="2435" y="17873"/>
                  <a:pt x="1475" y="16250"/>
                </a:cubicBezTo>
                <a:cubicBezTo>
                  <a:pt x="515" y="14628"/>
                  <a:pt x="23" y="12811"/>
                  <a:pt x="0" y="10800"/>
                </a:cubicBezTo>
                <a:cubicBezTo>
                  <a:pt x="23" y="8789"/>
                  <a:pt x="515" y="6972"/>
                  <a:pt x="1475" y="5349"/>
                </a:cubicBezTo>
                <a:cubicBezTo>
                  <a:pt x="2435" y="3727"/>
                  <a:pt x="3727" y="2435"/>
                  <a:pt x="5350" y="1475"/>
                </a:cubicBezTo>
                <a:cubicBezTo>
                  <a:pt x="6972" y="514"/>
                  <a:pt x="8789" y="23"/>
                  <a:pt x="10800" y="0"/>
                </a:cubicBezTo>
                <a:close/>
              </a:path>
            </a:pathLst>
          </a:custGeom>
          <a:solidFill>
            <a:srgbClr val="081D3F"/>
          </a:solidFill>
          <a:ln w="12700">
            <a:miter lim="400000"/>
          </a:ln>
        </p:spPr>
        <p:txBody>
          <a:bodyPr lIns="45719" rIns="45719" anchor="ctr"/>
          <a:lstStyle/>
          <a:p>
            <a:pPr algn="ctr">
              <a:defRPr>
                <a:solidFill>
                  <a:srgbClr val="D9D9D9"/>
                </a:solidFill>
              </a:defRPr>
            </a:pPr>
            <a:endParaRPr dirty="0"/>
          </a:p>
        </p:txBody>
      </p:sp>
      <p:sp>
        <p:nvSpPr>
          <p:cNvPr id="434" name="Oval 45"/>
          <p:cNvSpPr/>
          <p:nvPr/>
        </p:nvSpPr>
        <p:spPr>
          <a:xfrm>
            <a:off x="656262" y="2611247"/>
            <a:ext cx="146845" cy="146846"/>
          </a:xfrm>
          <a:prstGeom prst="ellipse">
            <a:avLst/>
          </a:prstGeom>
          <a:solidFill>
            <a:schemeClr val="accent3"/>
          </a:solidFill>
          <a:ln w="12700">
            <a:miter lim="400000"/>
          </a:ln>
        </p:spPr>
        <p:txBody>
          <a:bodyPr lIns="45719" rIns="45719" anchor="ctr"/>
          <a:lstStyle/>
          <a:p>
            <a:pPr algn="ctr">
              <a:defRPr>
                <a:solidFill>
                  <a:srgbClr val="3F3F3F"/>
                </a:solidFill>
              </a:defRPr>
            </a:pPr>
            <a:endParaRPr dirty="0"/>
          </a:p>
        </p:txBody>
      </p:sp>
      <p:sp>
        <p:nvSpPr>
          <p:cNvPr id="435" name="Freeform: Shape 110"/>
          <p:cNvSpPr/>
          <p:nvPr/>
        </p:nvSpPr>
        <p:spPr>
          <a:xfrm rot="10800000">
            <a:off x="570932" y="4379418"/>
            <a:ext cx="317501" cy="318040"/>
          </a:xfrm>
          <a:custGeom>
            <a:avLst/>
            <a:gdLst/>
            <a:ahLst/>
            <a:cxnLst>
              <a:cxn ang="0">
                <a:pos x="wd2" y="hd2"/>
              </a:cxn>
              <a:cxn ang="5400000">
                <a:pos x="wd2" y="hd2"/>
              </a:cxn>
              <a:cxn ang="10800000">
                <a:pos x="wd2" y="hd2"/>
              </a:cxn>
              <a:cxn ang="16200000">
                <a:pos x="wd2" y="hd2"/>
              </a:cxn>
            </a:cxnLst>
            <a:rect l="0" t="0" r="r" b="b"/>
            <a:pathLst>
              <a:path w="21600" h="21600" extrusionOk="0">
                <a:moveTo>
                  <a:pt x="10800" y="3148"/>
                </a:moveTo>
                <a:cubicBezTo>
                  <a:pt x="9377" y="3165"/>
                  <a:pt x="8091" y="3514"/>
                  <a:pt x="6941" y="4194"/>
                </a:cubicBezTo>
                <a:cubicBezTo>
                  <a:pt x="5791" y="4876"/>
                  <a:pt x="4876" y="5791"/>
                  <a:pt x="4195" y="6941"/>
                </a:cubicBezTo>
                <a:cubicBezTo>
                  <a:pt x="3514" y="8091"/>
                  <a:pt x="3165" y="9377"/>
                  <a:pt x="3148" y="10800"/>
                </a:cubicBezTo>
                <a:cubicBezTo>
                  <a:pt x="3165" y="12223"/>
                  <a:pt x="3514" y="13509"/>
                  <a:pt x="4195" y="14659"/>
                </a:cubicBezTo>
                <a:cubicBezTo>
                  <a:pt x="4876" y="15809"/>
                  <a:pt x="5791" y="16724"/>
                  <a:pt x="6941" y="17405"/>
                </a:cubicBezTo>
                <a:cubicBezTo>
                  <a:pt x="8091" y="18086"/>
                  <a:pt x="9377" y="18435"/>
                  <a:pt x="10800" y="18452"/>
                </a:cubicBezTo>
                <a:cubicBezTo>
                  <a:pt x="12223" y="18435"/>
                  <a:pt x="13509" y="18086"/>
                  <a:pt x="14659" y="17405"/>
                </a:cubicBezTo>
                <a:cubicBezTo>
                  <a:pt x="15809" y="16724"/>
                  <a:pt x="16725" y="15809"/>
                  <a:pt x="17406" y="14659"/>
                </a:cubicBezTo>
                <a:cubicBezTo>
                  <a:pt x="18086" y="13509"/>
                  <a:pt x="18435" y="12223"/>
                  <a:pt x="18452" y="10800"/>
                </a:cubicBezTo>
                <a:cubicBezTo>
                  <a:pt x="18435" y="9377"/>
                  <a:pt x="18086" y="8091"/>
                  <a:pt x="17406" y="6941"/>
                </a:cubicBezTo>
                <a:cubicBezTo>
                  <a:pt x="16725" y="5791"/>
                  <a:pt x="15809" y="4876"/>
                  <a:pt x="14659" y="4194"/>
                </a:cubicBezTo>
                <a:cubicBezTo>
                  <a:pt x="13509" y="3514"/>
                  <a:pt x="12223" y="3165"/>
                  <a:pt x="10800" y="3148"/>
                </a:cubicBezTo>
                <a:close/>
                <a:moveTo>
                  <a:pt x="10800" y="0"/>
                </a:moveTo>
                <a:cubicBezTo>
                  <a:pt x="12811" y="23"/>
                  <a:pt x="14628" y="514"/>
                  <a:pt x="16251" y="1475"/>
                </a:cubicBezTo>
                <a:cubicBezTo>
                  <a:pt x="17873" y="2435"/>
                  <a:pt x="19165" y="3727"/>
                  <a:pt x="20125" y="5349"/>
                </a:cubicBezTo>
                <a:cubicBezTo>
                  <a:pt x="21086" y="6972"/>
                  <a:pt x="21577" y="8789"/>
                  <a:pt x="21600" y="10800"/>
                </a:cubicBezTo>
                <a:cubicBezTo>
                  <a:pt x="21577" y="12811"/>
                  <a:pt x="21086" y="14628"/>
                  <a:pt x="20125" y="16250"/>
                </a:cubicBezTo>
                <a:cubicBezTo>
                  <a:pt x="19165" y="17873"/>
                  <a:pt x="17873" y="19165"/>
                  <a:pt x="16251" y="20125"/>
                </a:cubicBezTo>
                <a:cubicBezTo>
                  <a:pt x="14628" y="21085"/>
                  <a:pt x="12811" y="21577"/>
                  <a:pt x="10800" y="21600"/>
                </a:cubicBezTo>
                <a:cubicBezTo>
                  <a:pt x="8789" y="21577"/>
                  <a:pt x="6972" y="21085"/>
                  <a:pt x="5350" y="20125"/>
                </a:cubicBezTo>
                <a:cubicBezTo>
                  <a:pt x="3727" y="19165"/>
                  <a:pt x="2435" y="17873"/>
                  <a:pt x="1475" y="16250"/>
                </a:cubicBezTo>
                <a:cubicBezTo>
                  <a:pt x="515" y="14628"/>
                  <a:pt x="23" y="12811"/>
                  <a:pt x="0" y="10800"/>
                </a:cubicBezTo>
                <a:cubicBezTo>
                  <a:pt x="23" y="8789"/>
                  <a:pt x="515" y="6972"/>
                  <a:pt x="1475" y="5349"/>
                </a:cubicBezTo>
                <a:cubicBezTo>
                  <a:pt x="2435" y="3727"/>
                  <a:pt x="3727" y="2435"/>
                  <a:pt x="5350" y="1475"/>
                </a:cubicBezTo>
                <a:cubicBezTo>
                  <a:pt x="6972" y="514"/>
                  <a:pt x="8789" y="23"/>
                  <a:pt x="10800" y="0"/>
                </a:cubicBezTo>
                <a:close/>
              </a:path>
            </a:pathLst>
          </a:custGeom>
          <a:solidFill>
            <a:srgbClr val="081D3F"/>
          </a:solidFill>
          <a:ln w="12700">
            <a:miter lim="400000"/>
          </a:ln>
        </p:spPr>
        <p:txBody>
          <a:bodyPr lIns="45719" rIns="45719" anchor="ctr"/>
          <a:lstStyle/>
          <a:p>
            <a:pPr algn="ctr">
              <a:defRPr>
                <a:solidFill>
                  <a:srgbClr val="D9D9D9"/>
                </a:solidFill>
              </a:defRPr>
            </a:pPr>
            <a:endParaRPr dirty="0"/>
          </a:p>
        </p:txBody>
      </p:sp>
      <p:sp>
        <p:nvSpPr>
          <p:cNvPr id="436" name="Freeform: Shape 110"/>
          <p:cNvSpPr/>
          <p:nvPr/>
        </p:nvSpPr>
        <p:spPr>
          <a:xfrm rot="10800000">
            <a:off x="562465" y="6227650"/>
            <a:ext cx="317501" cy="318040"/>
          </a:xfrm>
          <a:custGeom>
            <a:avLst/>
            <a:gdLst/>
            <a:ahLst/>
            <a:cxnLst>
              <a:cxn ang="0">
                <a:pos x="wd2" y="hd2"/>
              </a:cxn>
              <a:cxn ang="5400000">
                <a:pos x="wd2" y="hd2"/>
              </a:cxn>
              <a:cxn ang="10800000">
                <a:pos x="wd2" y="hd2"/>
              </a:cxn>
              <a:cxn ang="16200000">
                <a:pos x="wd2" y="hd2"/>
              </a:cxn>
            </a:cxnLst>
            <a:rect l="0" t="0" r="r" b="b"/>
            <a:pathLst>
              <a:path w="21600" h="21600" extrusionOk="0">
                <a:moveTo>
                  <a:pt x="10800" y="3148"/>
                </a:moveTo>
                <a:cubicBezTo>
                  <a:pt x="9377" y="3165"/>
                  <a:pt x="8091" y="3514"/>
                  <a:pt x="6941" y="4194"/>
                </a:cubicBezTo>
                <a:cubicBezTo>
                  <a:pt x="5791" y="4876"/>
                  <a:pt x="4876" y="5791"/>
                  <a:pt x="4195" y="6941"/>
                </a:cubicBezTo>
                <a:cubicBezTo>
                  <a:pt x="3514" y="8091"/>
                  <a:pt x="3165" y="9377"/>
                  <a:pt x="3148" y="10800"/>
                </a:cubicBezTo>
                <a:cubicBezTo>
                  <a:pt x="3165" y="12223"/>
                  <a:pt x="3514" y="13509"/>
                  <a:pt x="4195" y="14659"/>
                </a:cubicBezTo>
                <a:cubicBezTo>
                  <a:pt x="4876" y="15809"/>
                  <a:pt x="5791" y="16724"/>
                  <a:pt x="6941" y="17405"/>
                </a:cubicBezTo>
                <a:cubicBezTo>
                  <a:pt x="8091" y="18086"/>
                  <a:pt x="9377" y="18435"/>
                  <a:pt x="10800" y="18452"/>
                </a:cubicBezTo>
                <a:cubicBezTo>
                  <a:pt x="12223" y="18435"/>
                  <a:pt x="13509" y="18086"/>
                  <a:pt x="14659" y="17405"/>
                </a:cubicBezTo>
                <a:cubicBezTo>
                  <a:pt x="15809" y="16724"/>
                  <a:pt x="16725" y="15809"/>
                  <a:pt x="17406" y="14659"/>
                </a:cubicBezTo>
                <a:cubicBezTo>
                  <a:pt x="18086" y="13509"/>
                  <a:pt x="18435" y="12223"/>
                  <a:pt x="18452" y="10800"/>
                </a:cubicBezTo>
                <a:cubicBezTo>
                  <a:pt x="18435" y="9377"/>
                  <a:pt x="18086" y="8091"/>
                  <a:pt x="17406" y="6941"/>
                </a:cubicBezTo>
                <a:cubicBezTo>
                  <a:pt x="16725" y="5791"/>
                  <a:pt x="15809" y="4876"/>
                  <a:pt x="14659" y="4194"/>
                </a:cubicBezTo>
                <a:cubicBezTo>
                  <a:pt x="13509" y="3514"/>
                  <a:pt x="12223" y="3165"/>
                  <a:pt x="10800" y="3148"/>
                </a:cubicBezTo>
                <a:close/>
                <a:moveTo>
                  <a:pt x="10800" y="0"/>
                </a:moveTo>
                <a:cubicBezTo>
                  <a:pt x="12811" y="23"/>
                  <a:pt x="14628" y="514"/>
                  <a:pt x="16251" y="1475"/>
                </a:cubicBezTo>
                <a:cubicBezTo>
                  <a:pt x="17873" y="2435"/>
                  <a:pt x="19165" y="3727"/>
                  <a:pt x="20125" y="5349"/>
                </a:cubicBezTo>
                <a:cubicBezTo>
                  <a:pt x="21086" y="6972"/>
                  <a:pt x="21577" y="8789"/>
                  <a:pt x="21600" y="10800"/>
                </a:cubicBezTo>
                <a:cubicBezTo>
                  <a:pt x="21577" y="12811"/>
                  <a:pt x="21086" y="14628"/>
                  <a:pt x="20125" y="16250"/>
                </a:cubicBezTo>
                <a:cubicBezTo>
                  <a:pt x="19165" y="17873"/>
                  <a:pt x="17873" y="19165"/>
                  <a:pt x="16251" y="20125"/>
                </a:cubicBezTo>
                <a:cubicBezTo>
                  <a:pt x="14628" y="21085"/>
                  <a:pt x="12811" y="21577"/>
                  <a:pt x="10800" y="21600"/>
                </a:cubicBezTo>
                <a:cubicBezTo>
                  <a:pt x="8789" y="21577"/>
                  <a:pt x="6972" y="21085"/>
                  <a:pt x="5350" y="20125"/>
                </a:cubicBezTo>
                <a:cubicBezTo>
                  <a:pt x="3727" y="19165"/>
                  <a:pt x="2435" y="17873"/>
                  <a:pt x="1475" y="16250"/>
                </a:cubicBezTo>
                <a:cubicBezTo>
                  <a:pt x="515" y="14628"/>
                  <a:pt x="23" y="12811"/>
                  <a:pt x="0" y="10800"/>
                </a:cubicBezTo>
                <a:cubicBezTo>
                  <a:pt x="23" y="8789"/>
                  <a:pt x="515" y="6972"/>
                  <a:pt x="1475" y="5349"/>
                </a:cubicBezTo>
                <a:cubicBezTo>
                  <a:pt x="2435" y="3727"/>
                  <a:pt x="3727" y="2435"/>
                  <a:pt x="5350" y="1475"/>
                </a:cubicBezTo>
                <a:cubicBezTo>
                  <a:pt x="6972" y="514"/>
                  <a:pt x="8789" y="23"/>
                  <a:pt x="10800" y="0"/>
                </a:cubicBezTo>
                <a:close/>
              </a:path>
            </a:pathLst>
          </a:custGeom>
          <a:solidFill>
            <a:srgbClr val="081D3F"/>
          </a:solidFill>
          <a:ln w="12700">
            <a:miter lim="400000"/>
          </a:ln>
        </p:spPr>
        <p:txBody>
          <a:bodyPr lIns="45719" rIns="45719" anchor="ctr"/>
          <a:lstStyle/>
          <a:p>
            <a:pPr algn="ctr">
              <a:defRPr>
                <a:solidFill>
                  <a:srgbClr val="D9D9D9"/>
                </a:solidFill>
              </a:defRPr>
            </a:pPr>
            <a:endParaRPr dirty="0"/>
          </a:p>
        </p:txBody>
      </p:sp>
      <p:sp>
        <p:nvSpPr>
          <p:cNvPr id="437" name="Línea"/>
          <p:cNvSpPr/>
          <p:nvPr/>
        </p:nvSpPr>
        <p:spPr>
          <a:xfrm flipV="1">
            <a:off x="729682" y="2812651"/>
            <a:ext cx="1" cy="1613226"/>
          </a:xfrm>
          <a:prstGeom prst="line">
            <a:avLst/>
          </a:prstGeom>
          <a:ln w="50800">
            <a:solidFill>
              <a:schemeClr val="accent1"/>
            </a:solidFill>
            <a:miter/>
          </a:ln>
        </p:spPr>
        <p:txBody>
          <a:bodyPr lIns="45719" rIns="45719"/>
          <a:lstStyle/>
          <a:p>
            <a:endParaRPr dirty="0"/>
          </a:p>
        </p:txBody>
      </p:sp>
      <p:sp>
        <p:nvSpPr>
          <p:cNvPr id="438" name="TextBox 2"/>
          <p:cNvSpPr txBox="1">
            <a:spLocks noGrp="1"/>
          </p:cNvSpPr>
          <p:nvPr>
            <p:ph type="body" sz="quarter" idx="26"/>
          </p:nvPr>
        </p:nvSpPr>
        <p:spPr>
          <a:xfrm>
            <a:off x="1352105" y="2473418"/>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t>Título de párrafo</a:t>
            </a:r>
          </a:p>
        </p:txBody>
      </p:sp>
      <p:sp>
        <p:nvSpPr>
          <p:cNvPr id="439" name="TextBox 11"/>
          <p:cNvSpPr txBox="1">
            <a:spLocks noGrp="1"/>
          </p:cNvSpPr>
          <p:nvPr>
            <p:ph type="body" sz="quarter" idx="27"/>
          </p:nvPr>
        </p:nvSpPr>
        <p:spPr>
          <a:xfrm>
            <a:off x="1358929" y="4764916"/>
            <a:ext cx="4537534" cy="890290"/>
          </a:xfrm>
          <a:prstGeom prst="rect">
            <a:avLst/>
          </a:prstGeom>
        </p:spPr>
        <p:txBody>
          <a:bodyPr>
            <a:spAutoFit/>
          </a:bodyPr>
          <a:lstStyle>
            <a:lvl1pPr marL="0" indent="0" defTabSz="359999">
              <a:lnSpc>
                <a:spcPts val="2100"/>
              </a:lnSpc>
              <a:spcBef>
                <a:spcPts val="0"/>
              </a:spcBef>
              <a:buSzTx/>
              <a:buFontTx/>
              <a:buNone/>
              <a:defRPr sz="1400">
                <a:solidFill>
                  <a:srgbClr val="3F3F3F"/>
                </a:solidFill>
                <a:latin typeface="OpenSans"/>
                <a:ea typeface="OpenSans"/>
                <a:cs typeface="OpenSans"/>
                <a:sym typeface="OpenSans"/>
              </a:defRPr>
            </a:lvl1pPr>
          </a:lstStyle>
          <a:p>
            <a:r>
              <a:t>Lorem ipsum dolor sit amet, consectetur adipiscing elit, sed do eiusmod tempor incididunt ut labore et dolore consecteturLorem incididunt</a:t>
            </a:r>
          </a:p>
        </p:txBody>
      </p:sp>
      <p:sp>
        <p:nvSpPr>
          <p:cNvPr id="440" name="TextBox 2"/>
          <p:cNvSpPr txBox="1">
            <a:spLocks noGrp="1"/>
          </p:cNvSpPr>
          <p:nvPr>
            <p:ph type="body" sz="quarter" idx="28"/>
          </p:nvPr>
        </p:nvSpPr>
        <p:spPr>
          <a:xfrm>
            <a:off x="1352105" y="4302218"/>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t>Título de párrafo</a:t>
            </a:r>
          </a:p>
        </p:txBody>
      </p:sp>
      <p:sp>
        <p:nvSpPr>
          <p:cNvPr id="441" name="TextBox 11"/>
          <p:cNvSpPr txBox="1">
            <a:spLocks noGrp="1"/>
          </p:cNvSpPr>
          <p:nvPr>
            <p:ph type="body" sz="quarter" idx="29"/>
          </p:nvPr>
        </p:nvSpPr>
        <p:spPr>
          <a:xfrm>
            <a:off x="1358929" y="6617373"/>
            <a:ext cx="4537534" cy="890291"/>
          </a:xfrm>
          <a:prstGeom prst="rect">
            <a:avLst/>
          </a:prstGeom>
        </p:spPr>
        <p:txBody>
          <a:bodyPr>
            <a:spAutoFit/>
          </a:bodyPr>
          <a:lstStyle>
            <a:lvl1pPr marL="0" indent="0" defTabSz="359999">
              <a:lnSpc>
                <a:spcPts val="2100"/>
              </a:lnSpc>
              <a:spcBef>
                <a:spcPts val="0"/>
              </a:spcBef>
              <a:buSzTx/>
              <a:buFontTx/>
              <a:buNone/>
              <a:defRPr sz="1400">
                <a:solidFill>
                  <a:srgbClr val="3F3F3F"/>
                </a:solidFill>
                <a:latin typeface="OpenSans"/>
                <a:ea typeface="OpenSans"/>
                <a:cs typeface="OpenSans"/>
                <a:sym typeface="OpenSans"/>
              </a:defRPr>
            </a:lvl1pPr>
          </a:lstStyle>
          <a:p>
            <a:r>
              <a:t>Lorem ipsum dolor sit amet, consectetur adipiscing elit, sed do eiusmod tempor incididunt ut labore et dolore consecteturLorem incididunt</a:t>
            </a:r>
          </a:p>
        </p:txBody>
      </p:sp>
      <p:sp>
        <p:nvSpPr>
          <p:cNvPr id="442" name="TextBox 2"/>
          <p:cNvSpPr txBox="1">
            <a:spLocks noGrp="1"/>
          </p:cNvSpPr>
          <p:nvPr>
            <p:ph type="body" sz="quarter" idx="30"/>
          </p:nvPr>
        </p:nvSpPr>
        <p:spPr>
          <a:xfrm>
            <a:off x="1352105" y="6154675"/>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t>Título de párrafo</a:t>
            </a:r>
          </a:p>
        </p:txBody>
      </p:sp>
      <p:sp>
        <p:nvSpPr>
          <p:cNvPr id="443" name="TextBox 11"/>
          <p:cNvSpPr txBox="1">
            <a:spLocks noGrp="1"/>
          </p:cNvSpPr>
          <p:nvPr>
            <p:ph type="body" sz="quarter" idx="31"/>
          </p:nvPr>
        </p:nvSpPr>
        <p:spPr>
          <a:xfrm>
            <a:off x="1358929" y="8446173"/>
            <a:ext cx="4537534" cy="890291"/>
          </a:xfrm>
          <a:prstGeom prst="rect">
            <a:avLst/>
          </a:prstGeom>
        </p:spPr>
        <p:txBody>
          <a:bodyPr>
            <a:spAutoFit/>
          </a:bodyPr>
          <a:lstStyle>
            <a:lvl1pPr marL="0" indent="0" defTabSz="359999">
              <a:lnSpc>
                <a:spcPts val="2100"/>
              </a:lnSpc>
              <a:spcBef>
                <a:spcPts val="0"/>
              </a:spcBef>
              <a:buSzTx/>
              <a:buFontTx/>
              <a:buNone/>
              <a:defRPr sz="1400">
                <a:solidFill>
                  <a:srgbClr val="3F3F3F"/>
                </a:solidFill>
                <a:latin typeface="OpenSans"/>
                <a:ea typeface="OpenSans"/>
                <a:cs typeface="OpenSans"/>
                <a:sym typeface="OpenSans"/>
              </a:defRPr>
            </a:lvl1pPr>
          </a:lstStyle>
          <a:p>
            <a:r>
              <a:t>Lorem ipsum dolor sit amet, consectetur adipiscing elit, sed do eiusmod tempor incididunt ut labore et dolore consecteturLorem incididunt</a:t>
            </a:r>
          </a:p>
        </p:txBody>
      </p:sp>
      <p:sp>
        <p:nvSpPr>
          <p:cNvPr id="444" name="TextBox 2"/>
          <p:cNvSpPr txBox="1">
            <a:spLocks noGrp="1"/>
          </p:cNvSpPr>
          <p:nvPr>
            <p:ph type="body" sz="quarter" idx="32"/>
          </p:nvPr>
        </p:nvSpPr>
        <p:spPr>
          <a:xfrm>
            <a:off x="1352105" y="7983475"/>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t>Título de párrafo</a:t>
            </a:r>
          </a:p>
        </p:txBody>
      </p:sp>
      <p:sp>
        <p:nvSpPr>
          <p:cNvPr id="445" name="Línea"/>
          <p:cNvSpPr/>
          <p:nvPr/>
        </p:nvSpPr>
        <p:spPr>
          <a:xfrm flipV="1">
            <a:off x="729682" y="4675318"/>
            <a:ext cx="1" cy="1574472"/>
          </a:xfrm>
          <a:prstGeom prst="line">
            <a:avLst/>
          </a:prstGeom>
          <a:ln w="50800">
            <a:solidFill>
              <a:schemeClr val="accent1"/>
            </a:solidFill>
            <a:miter/>
          </a:ln>
        </p:spPr>
        <p:txBody>
          <a:bodyPr lIns="45719" rIns="45719"/>
          <a:lstStyle/>
          <a:p>
            <a:endParaRPr dirty="0"/>
          </a:p>
        </p:txBody>
      </p:sp>
      <p:sp>
        <p:nvSpPr>
          <p:cNvPr id="446" name="Freeform: Shape 110"/>
          <p:cNvSpPr/>
          <p:nvPr/>
        </p:nvSpPr>
        <p:spPr>
          <a:xfrm rot="10800000">
            <a:off x="562465" y="8043750"/>
            <a:ext cx="317501" cy="318040"/>
          </a:xfrm>
          <a:custGeom>
            <a:avLst/>
            <a:gdLst/>
            <a:ahLst/>
            <a:cxnLst>
              <a:cxn ang="0">
                <a:pos x="wd2" y="hd2"/>
              </a:cxn>
              <a:cxn ang="5400000">
                <a:pos x="wd2" y="hd2"/>
              </a:cxn>
              <a:cxn ang="10800000">
                <a:pos x="wd2" y="hd2"/>
              </a:cxn>
              <a:cxn ang="16200000">
                <a:pos x="wd2" y="hd2"/>
              </a:cxn>
            </a:cxnLst>
            <a:rect l="0" t="0" r="r" b="b"/>
            <a:pathLst>
              <a:path w="21600" h="21600" extrusionOk="0">
                <a:moveTo>
                  <a:pt x="10800" y="3148"/>
                </a:moveTo>
                <a:cubicBezTo>
                  <a:pt x="9377" y="3165"/>
                  <a:pt x="8091" y="3514"/>
                  <a:pt x="6941" y="4194"/>
                </a:cubicBezTo>
                <a:cubicBezTo>
                  <a:pt x="5791" y="4876"/>
                  <a:pt x="4876" y="5791"/>
                  <a:pt x="4195" y="6941"/>
                </a:cubicBezTo>
                <a:cubicBezTo>
                  <a:pt x="3514" y="8091"/>
                  <a:pt x="3165" y="9377"/>
                  <a:pt x="3148" y="10800"/>
                </a:cubicBezTo>
                <a:cubicBezTo>
                  <a:pt x="3165" y="12223"/>
                  <a:pt x="3514" y="13509"/>
                  <a:pt x="4195" y="14659"/>
                </a:cubicBezTo>
                <a:cubicBezTo>
                  <a:pt x="4876" y="15809"/>
                  <a:pt x="5791" y="16724"/>
                  <a:pt x="6941" y="17405"/>
                </a:cubicBezTo>
                <a:cubicBezTo>
                  <a:pt x="8091" y="18086"/>
                  <a:pt x="9377" y="18435"/>
                  <a:pt x="10800" y="18452"/>
                </a:cubicBezTo>
                <a:cubicBezTo>
                  <a:pt x="12223" y="18435"/>
                  <a:pt x="13509" y="18086"/>
                  <a:pt x="14659" y="17405"/>
                </a:cubicBezTo>
                <a:cubicBezTo>
                  <a:pt x="15809" y="16724"/>
                  <a:pt x="16725" y="15809"/>
                  <a:pt x="17406" y="14659"/>
                </a:cubicBezTo>
                <a:cubicBezTo>
                  <a:pt x="18086" y="13509"/>
                  <a:pt x="18435" y="12223"/>
                  <a:pt x="18452" y="10800"/>
                </a:cubicBezTo>
                <a:cubicBezTo>
                  <a:pt x="18435" y="9377"/>
                  <a:pt x="18086" y="8091"/>
                  <a:pt x="17406" y="6941"/>
                </a:cubicBezTo>
                <a:cubicBezTo>
                  <a:pt x="16725" y="5791"/>
                  <a:pt x="15809" y="4876"/>
                  <a:pt x="14659" y="4194"/>
                </a:cubicBezTo>
                <a:cubicBezTo>
                  <a:pt x="13509" y="3514"/>
                  <a:pt x="12223" y="3165"/>
                  <a:pt x="10800" y="3148"/>
                </a:cubicBezTo>
                <a:close/>
                <a:moveTo>
                  <a:pt x="10800" y="0"/>
                </a:moveTo>
                <a:cubicBezTo>
                  <a:pt x="12811" y="23"/>
                  <a:pt x="14628" y="514"/>
                  <a:pt x="16251" y="1475"/>
                </a:cubicBezTo>
                <a:cubicBezTo>
                  <a:pt x="17873" y="2435"/>
                  <a:pt x="19165" y="3727"/>
                  <a:pt x="20125" y="5349"/>
                </a:cubicBezTo>
                <a:cubicBezTo>
                  <a:pt x="21086" y="6972"/>
                  <a:pt x="21577" y="8789"/>
                  <a:pt x="21600" y="10800"/>
                </a:cubicBezTo>
                <a:cubicBezTo>
                  <a:pt x="21577" y="12811"/>
                  <a:pt x="21086" y="14628"/>
                  <a:pt x="20125" y="16250"/>
                </a:cubicBezTo>
                <a:cubicBezTo>
                  <a:pt x="19165" y="17873"/>
                  <a:pt x="17873" y="19165"/>
                  <a:pt x="16251" y="20125"/>
                </a:cubicBezTo>
                <a:cubicBezTo>
                  <a:pt x="14628" y="21085"/>
                  <a:pt x="12811" y="21577"/>
                  <a:pt x="10800" y="21600"/>
                </a:cubicBezTo>
                <a:cubicBezTo>
                  <a:pt x="8789" y="21577"/>
                  <a:pt x="6972" y="21085"/>
                  <a:pt x="5350" y="20125"/>
                </a:cubicBezTo>
                <a:cubicBezTo>
                  <a:pt x="3727" y="19165"/>
                  <a:pt x="2435" y="17873"/>
                  <a:pt x="1475" y="16250"/>
                </a:cubicBezTo>
                <a:cubicBezTo>
                  <a:pt x="515" y="14628"/>
                  <a:pt x="23" y="12811"/>
                  <a:pt x="0" y="10800"/>
                </a:cubicBezTo>
                <a:cubicBezTo>
                  <a:pt x="23" y="8789"/>
                  <a:pt x="515" y="6972"/>
                  <a:pt x="1475" y="5349"/>
                </a:cubicBezTo>
                <a:cubicBezTo>
                  <a:pt x="2435" y="3727"/>
                  <a:pt x="3727" y="2435"/>
                  <a:pt x="5350" y="1475"/>
                </a:cubicBezTo>
                <a:cubicBezTo>
                  <a:pt x="6972" y="514"/>
                  <a:pt x="8789" y="23"/>
                  <a:pt x="10800" y="0"/>
                </a:cubicBezTo>
                <a:close/>
              </a:path>
            </a:pathLst>
          </a:custGeom>
          <a:solidFill>
            <a:srgbClr val="081D3F"/>
          </a:solidFill>
          <a:ln w="12700">
            <a:miter lim="400000"/>
          </a:ln>
        </p:spPr>
        <p:txBody>
          <a:bodyPr lIns="45719" rIns="45719" anchor="ctr"/>
          <a:lstStyle/>
          <a:p>
            <a:pPr algn="ctr">
              <a:defRPr>
                <a:solidFill>
                  <a:srgbClr val="D9D9D9"/>
                </a:solidFill>
              </a:defRPr>
            </a:pPr>
            <a:endParaRPr dirty="0"/>
          </a:p>
        </p:txBody>
      </p:sp>
      <p:sp>
        <p:nvSpPr>
          <p:cNvPr id="447" name="Línea"/>
          <p:cNvSpPr/>
          <p:nvPr/>
        </p:nvSpPr>
        <p:spPr>
          <a:xfrm flipV="1">
            <a:off x="729682" y="6499230"/>
            <a:ext cx="1" cy="1574472"/>
          </a:xfrm>
          <a:prstGeom prst="line">
            <a:avLst/>
          </a:prstGeom>
          <a:ln w="50800">
            <a:solidFill>
              <a:schemeClr val="accent1"/>
            </a:solidFill>
            <a:miter/>
          </a:ln>
        </p:spPr>
        <p:txBody>
          <a:bodyPr lIns="45719" rIns="45719"/>
          <a:lstStyle/>
          <a:p>
            <a:endParaRPr dirty="0"/>
          </a:p>
        </p:txBody>
      </p:sp>
      <p:pic>
        <p:nvPicPr>
          <p:cNvPr id="26" name="Imagen 25">
            <a:extLst>
              <a:ext uri="{FF2B5EF4-FFF2-40B4-BE49-F238E27FC236}">
                <a16:creationId xmlns:a16="http://schemas.microsoft.com/office/drawing/2014/main" id="{3A61F8AE-947D-4C18-90AF-865C1467F6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90434" y="478631"/>
            <a:ext cx="2589784" cy="737400"/>
          </a:xfrm>
          <a:prstGeom prst="rect">
            <a:avLst/>
          </a:prstGeom>
        </p:spPr>
      </p:pic>
    </p:spTree>
    <p:extLst>
      <p:ext uri="{BB962C8B-B14F-4D97-AF65-F5344CB8AC3E}">
        <p14:creationId xmlns:p14="http://schemas.microsoft.com/office/powerpoint/2010/main" val="2549061398"/>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1_Combinado_03">
    <p:spTree>
      <p:nvGrpSpPr>
        <p:cNvPr id="1" name=""/>
        <p:cNvGrpSpPr/>
        <p:nvPr/>
      </p:nvGrpSpPr>
      <p:grpSpPr>
        <a:xfrm>
          <a:off x="0" y="0"/>
          <a:ext cx="0" cy="0"/>
          <a:chOff x="0" y="0"/>
          <a:chExt cx="0" cy="0"/>
        </a:xfrm>
      </p:grpSpPr>
      <p:sp>
        <p:nvSpPr>
          <p:cNvPr id="426" name="Número de diapositiva"/>
          <p:cNvSpPr txBox="1">
            <a:spLocks noGrp="1"/>
          </p:cNvSpPr>
          <p:nvPr>
            <p:ph type="sldNum" sz="quarter" idx="2"/>
          </p:nvPr>
        </p:nvSpPr>
        <p:spPr>
          <a:xfrm>
            <a:off x="17330690" y="9198395"/>
            <a:ext cx="188875" cy="292101"/>
          </a:xfrm>
          <a:prstGeom prst="rect">
            <a:avLst/>
          </a:prstGeom>
        </p:spPr>
        <p:txBody>
          <a:bodyPr anchor="t"/>
          <a:lstStyle>
            <a:lvl1pPr>
              <a:defRPr sz="1600">
                <a:latin typeface="Graphik XXXCond Regular"/>
                <a:ea typeface="Graphik XXXCond Regular"/>
                <a:cs typeface="Graphik XXXCond Regular"/>
                <a:sym typeface="Graphik XXXCond Regular"/>
              </a:defRPr>
            </a:lvl1pPr>
          </a:lstStyle>
          <a:p>
            <a:fld id="{86CB4B4D-7CA3-9044-876B-883B54F8677D}" type="slidenum">
              <a:t>‹Nº›</a:t>
            </a:fld>
            <a:endParaRPr dirty="0"/>
          </a:p>
        </p:txBody>
      </p:sp>
      <p:sp>
        <p:nvSpPr>
          <p:cNvPr id="427" name="Straight Connector 5"/>
          <p:cNvSpPr/>
          <p:nvPr/>
        </p:nvSpPr>
        <p:spPr>
          <a:xfrm flipV="1">
            <a:off x="17568332" y="9352284"/>
            <a:ext cx="719668" cy="15390"/>
          </a:xfrm>
          <a:prstGeom prst="line">
            <a:avLst/>
          </a:prstGeom>
          <a:ln w="15875">
            <a:solidFill>
              <a:schemeClr val="accent1"/>
            </a:solidFill>
            <a:miter/>
          </a:ln>
        </p:spPr>
        <p:txBody>
          <a:bodyPr lIns="45719" rIns="45719"/>
          <a:lstStyle/>
          <a:p>
            <a:endParaRPr dirty="0"/>
          </a:p>
        </p:txBody>
      </p:sp>
      <p:sp>
        <p:nvSpPr>
          <p:cNvPr id="434" name="Oval 45"/>
          <p:cNvSpPr/>
          <p:nvPr/>
        </p:nvSpPr>
        <p:spPr>
          <a:xfrm>
            <a:off x="1164262" y="2611247"/>
            <a:ext cx="146845" cy="146846"/>
          </a:xfrm>
          <a:prstGeom prst="ellipse">
            <a:avLst/>
          </a:prstGeom>
          <a:solidFill>
            <a:schemeClr val="accent3"/>
          </a:solidFill>
          <a:ln w="12700">
            <a:miter lim="400000"/>
          </a:ln>
        </p:spPr>
        <p:txBody>
          <a:bodyPr lIns="45719" rIns="45719" anchor="ctr"/>
          <a:lstStyle/>
          <a:p>
            <a:pPr algn="ctr">
              <a:defRPr>
                <a:solidFill>
                  <a:srgbClr val="3F3F3F"/>
                </a:solidFill>
              </a:defRPr>
            </a:pPr>
            <a:endParaRPr dirty="0"/>
          </a:p>
        </p:txBody>
      </p:sp>
      <p:sp>
        <p:nvSpPr>
          <p:cNvPr id="438" name="TextBox 2"/>
          <p:cNvSpPr txBox="1">
            <a:spLocks noGrp="1"/>
          </p:cNvSpPr>
          <p:nvPr>
            <p:ph type="body" sz="quarter" idx="26"/>
          </p:nvPr>
        </p:nvSpPr>
        <p:spPr>
          <a:xfrm>
            <a:off x="1860105" y="2564472"/>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t>Título de párrafo</a:t>
            </a:r>
          </a:p>
        </p:txBody>
      </p:sp>
      <p:sp>
        <p:nvSpPr>
          <p:cNvPr id="440" name="TextBox 2"/>
          <p:cNvSpPr txBox="1">
            <a:spLocks noGrp="1"/>
          </p:cNvSpPr>
          <p:nvPr>
            <p:ph type="body" sz="quarter" idx="28"/>
          </p:nvPr>
        </p:nvSpPr>
        <p:spPr>
          <a:xfrm>
            <a:off x="1860105" y="4769008"/>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rPr dirty="0" err="1"/>
              <a:t>Título</a:t>
            </a:r>
            <a:r>
              <a:rPr dirty="0"/>
              <a:t> de </a:t>
            </a:r>
            <a:r>
              <a:rPr dirty="0" err="1"/>
              <a:t>párrafo</a:t>
            </a:r>
            <a:endParaRPr dirty="0"/>
          </a:p>
        </p:txBody>
      </p:sp>
      <p:sp>
        <p:nvSpPr>
          <p:cNvPr id="442" name="TextBox 2"/>
          <p:cNvSpPr txBox="1">
            <a:spLocks noGrp="1"/>
          </p:cNvSpPr>
          <p:nvPr>
            <p:ph type="body" sz="quarter" idx="30"/>
          </p:nvPr>
        </p:nvSpPr>
        <p:spPr>
          <a:xfrm>
            <a:off x="1860105" y="5867803"/>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rPr dirty="0" err="1"/>
              <a:t>Título</a:t>
            </a:r>
            <a:r>
              <a:rPr dirty="0"/>
              <a:t> de </a:t>
            </a:r>
            <a:r>
              <a:rPr dirty="0" err="1"/>
              <a:t>párrafo</a:t>
            </a:r>
            <a:endParaRPr dirty="0"/>
          </a:p>
        </p:txBody>
      </p:sp>
      <p:sp>
        <p:nvSpPr>
          <p:cNvPr id="444" name="TextBox 2"/>
          <p:cNvSpPr txBox="1">
            <a:spLocks noGrp="1"/>
          </p:cNvSpPr>
          <p:nvPr>
            <p:ph type="body" sz="quarter" idx="32"/>
          </p:nvPr>
        </p:nvSpPr>
        <p:spPr>
          <a:xfrm>
            <a:off x="1860105" y="8143486"/>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rPr dirty="0" err="1"/>
              <a:t>Título</a:t>
            </a:r>
            <a:r>
              <a:rPr dirty="0"/>
              <a:t> de </a:t>
            </a:r>
            <a:r>
              <a:rPr dirty="0" err="1"/>
              <a:t>párrafo</a:t>
            </a:r>
            <a:endParaRPr dirty="0"/>
          </a:p>
        </p:txBody>
      </p:sp>
      <p:pic>
        <p:nvPicPr>
          <p:cNvPr id="26" name="Imagen 25">
            <a:extLst>
              <a:ext uri="{FF2B5EF4-FFF2-40B4-BE49-F238E27FC236}">
                <a16:creationId xmlns:a16="http://schemas.microsoft.com/office/drawing/2014/main" id="{3A61F8AE-947D-4C18-90AF-865C1467F6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90434" y="478631"/>
            <a:ext cx="2589784" cy="737400"/>
          </a:xfrm>
          <a:prstGeom prst="rect">
            <a:avLst/>
          </a:prstGeom>
        </p:spPr>
      </p:pic>
      <p:grpSp>
        <p:nvGrpSpPr>
          <p:cNvPr id="33" name="Grupo 32">
            <a:extLst>
              <a:ext uri="{FF2B5EF4-FFF2-40B4-BE49-F238E27FC236}">
                <a16:creationId xmlns:a16="http://schemas.microsoft.com/office/drawing/2014/main" id="{F310F6CB-D015-4359-976C-F0FAE2DB720A}"/>
              </a:ext>
            </a:extLst>
          </p:cNvPr>
          <p:cNvGrpSpPr/>
          <p:nvPr/>
        </p:nvGrpSpPr>
        <p:grpSpPr>
          <a:xfrm>
            <a:off x="827995" y="2546465"/>
            <a:ext cx="468918" cy="424748"/>
            <a:chOff x="600502" y="3398289"/>
            <a:chExt cx="259308" cy="291636"/>
          </a:xfrm>
        </p:grpSpPr>
        <p:sp>
          <p:nvSpPr>
            <p:cNvPr id="54" name="Elipse 53">
              <a:extLst>
                <a:ext uri="{FF2B5EF4-FFF2-40B4-BE49-F238E27FC236}">
                  <a16:creationId xmlns:a16="http://schemas.microsoft.com/office/drawing/2014/main" id="{82FEF8A9-CF58-44D4-A585-9B14981D48AD}"/>
                </a:ext>
              </a:extLst>
            </p:cNvPr>
            <p:cNvSpPr/>
            <p:nvPr/>
          </p:nvSpPr>
          <p:spPr>
            <a:xfrm>
              <a:off x="600502" y="3398289"/>
              <a:ext cx="259308" cy="291636"/>
            </a:xfrm>
            <a:prstGeom prst="ellipse">
              <a:avLst/>
            </a:prstGeom>
            <a:solidFill>
              <a:schemeClr val="bg1"/>
            </a:solidFill>
            <a:ln w="5715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sp>
          <p:nvSpPr>
            <p:cNvPr id="55" name="Elipse 54">
              <a:extLst>
                <a:ext uri="{FF2B5EF4-FFF2-40B4-BE49-F238E27FC236}">
                  <a16:creationId xmlns:a16="http://schemas.microsoft.com/office/drawing/2014/main" id="{D7165C20-0470-407F-8D24-19934F0B2999}"/>
                </a:ext>
              </a:extLst>
            </p:cNvPr>
            <p:cNvSpPr/>
            <p:nvPr/>
          </p:nvSpPr>
          <p:spPr>
            <a:xfrm>
              <a:off x="658749" y="3450318"/>
              <a:ext cx="142813" cy="166666"/>
            </a:xfrm>
            <a:prstGeom prst="ellipse">
              <a:avLst/>
            </a:prstGeom>
            <a:solidFill>
              <a:srgbClr val="F5333F"/>
            </a:solidFill>
            <a:ln w="12700" cap="flat">
              <a:solidFill>
                <a:srgbClr val="F5333F"/>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grpSp>
      <p:grpSp>
        <p:nvGrpSpPr>
          <p:cNvPr id="34" name="Grupo 33">
            <a:extLst>
              <a:ext uri="{FF2B5EF4-FFF2-40B4-BE49-F238E27FC236}">
                <a16:creationId xmlns:a16="http://schemas.microsoft.com/office/drawing/2014/main" id="{916E709E-2D83-407D-A277-1E8462C7E586}"/>
              </a:ext>
            </a:extLst>
          </p:cNvPr>
          <p:cNvGrpSpPr/>
          <p:nvPr/>
        </p:nvGrpSpPr>
        <p:grpSpPr>
          <a:xfrm>
            <a:off x="811472" y="8167333"/>
            <a:ext cx="468918" cy="424748"/>
            <a:chOff x="600502" y="3398289"/>
            <a:chExt cx="259308" cy="291636"/>
          </a:xfrm>
        </p:grpSpPr>
        <p:sp>
          <p:nvSpPr>
            <p:cNvPr id="52" name="Elipse 51">
              <a:extLst>
                <a:ext uri="{FF2B5EF4-FFF2-40B4-BE49-F238E27FC236}">
                  <a16:creationId xmlns:a16="http://schemas.microsoft.com/office/drawing/2014/main" id="{01BCD391-1886-4EC3-B4AC-0A48D9359DB0}"/>
                </a:ext>
              </a:extLst>
            </p:cNvPr>
            <p:cNvSpPr/>
            <p:nvPr/>
          </p:nvSpPr>
          <p:spPr>
            <a:xfrm>
              <a:off x="600502" y="3398289"/>
              <a:ext cx="259308" cy="291636"/>
            </a:xfrm>
            <a:prstGeom prst="ellipse">
              <a:avLst/>
            </a:prstGeom>
            <a:solidFill>
              <a:schemeClr val="bg1"/>
            </a:solidFill>
            <a:ln w="5715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sp>
          <p:nvSpPr>
            <p:cNvPr id="53" name="Elipse 52">
              <a:extLst>
                <a:ext uri="{FF2B5EF4-FFF2-40B4-BE49-F238E27FC236}">
                  <a16:creationId xmlns:a16="http://schemas.microsoft.com/office/drawing/2014/main" id="{0E7DA899-99AB-49D1-BEFB-FC9A60BC97BE}"/>
                </a:ext>
              </a:extLst>
            </p:cNvPr>
            <p:cNvSpPr/>
            <p:nvPr/>
          </p:nvSpPr>
          <p:spPr>
            <a:xfrm>
              <a:off x="658749" y="3450318"/>
              <a:ext cx="142813" cy="166666"/>
            </a:xfrm>
            <a:prstGeom prst="ellipse">
              <a:avLst/>
            </a:prstGeom>
            <a:solidFill>
              <a:srgbClr val="F5333F"/>
            </a:solidFill>
            <a:ln w="12700" cap="flat">
              <a:solidFill>
                <a:srgbClr val="F5333F"/>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grpSp>
      <p:grpSp>
        <p:nvGrpSpPr>
          <p:cNvPr id="35" name="Grupo 34">
            <a:extLst>
              <a:ext uri="{FF2B5EF4-FFF2-40B4-BE49-F238E27FC236}">
                <a16:creationId xmlns:a16="http://schemas.microsoft.com/office/drawing/2014/main" id="{1D2322A3-236F-43F7-965D-73BFBC72AA68}"/>
              </a:ext>
            </a:extLst>
          </p:cNvPr>
          <p:cNvGrpSpPr/>
          <p:nvPr/>
        </p:nvGrpSpPr>
        <p:grpSpPr>
          <a:xfrm>
            <a:off x="811473" y="3577045"/>
            <a:ext cx="468918" cy="424748"/>
            <a:chOff x="600502" y="3398289"/>
            <a:chExt cx="259308" cy="291636"/>
          </a:xfrm>
        </p:grpSpPr>
        <p:sp>
          <p:nvSpPr>
            <p:cNvPr id="50" name="Elipse 49">
              <a:extLst>
                <a:ext uri="{FF2B5EF4-FFF2-40B4-BE49-F238E27FC236}">
                  <a16:creationId xmlns:a16="http://schemas.microsoft.com/office/drawing/2014/main" id="{BA81A0A7-DEBF-429D-BA82-C8F6371724D8}"/>
                </a:ext>
              </a:extLst>
            </p:cNvPr>
            <p:cNvSpPr/>
            <p:nvPr/>
          </p:nvSpPr>
          <p:spPr>
            <a:xfrm>
              <a:off x="600502" y="3398289"/>
              <a:ext cx="259308" cy="291636"/>
            </a:xfrm>
            <a:prstGeom prst="ellipse">
              <a:avLst/>
            </a:prstGeom>
            <a:solidFill>
              <a:schemeClr val="bg1"/>
            </a:solidFill>
            <a:ln w="5715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sp>
          <p:nvSpPr>
            <p:cNvPr id="51" name="Elipse 50">
              <a:extLst>
                <a:ext uri="{FF2B5EF4-FFF2-40B4-BE49-F238E27FC236}">
                  <a16:creationId xmlns:a16="http://schemas.microsoft.com/office/drawing/2014/main" id="{8F59E6B6-5600-4F6F-93A0-D6467C577199}"/>
                </a:ext>
              </a:extLst>
            </p:cNvPr>
            <p:cNvSpPr/>
            <p:nvPr/>
          </p:nvSpPr>
          <p:spPr>
            <a:xfrm>
              <a:off x="658749" y="3450318"/>
              <a:ext cx="142813" cy="166666"/>
            </a:xfrm>
            <a:prstGeom prst="ellipse">
              <a:avLst/>
            </a:prstGeom>
            <a:solidFill>
              <a:srgbClr val="F5333F"/>
            </a:solidFill>
            <a:ln w="12700" cap="flat">
              <a:solidFill>
                <a:srgbClr val="F5333F"/>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grpSp>
      <p:grpSp>
        <p:nvGrpSpPr>
          <p:cNvPr id="36" name="Grupo 35">
            <a:extLst>
              <a:ext uri="{FF2B5EF4-FFF2-40B4-BE49-F238E27FC236}">
                <a16:creationId xmlns:a16="http://schemas.microsoft.com/office/drawing/2014/main" id="{46F02A43-3C88-412F-BC69-A6D8B4F5A118}"/>
              </a:ext>
            </a:extLst>
          </p:cNvPr>
          <p:cNvGrpSpPr/>
          <p:nvPr/>
        </p:nvGrpSpPr>
        <p:grpSpPr>
          <a:xfrm>
            <a:off x="802439" y="4693231"/>
            <a:ext cx="468918" cy="424748"/>
            <a:chOff x="600502" y="3398289"/>
            <a:chExt cx="259308" cy="291636"/>
          </a:xfrm>
        </p:grpSpPr>
        <p:sp>
          <p:nvSpPr>
            <p:cNvPr id="48" name="Elipse 47">
              <a:extLst>
                <a:ext uri="{FF2B5EF4-FFF2-40B4-BE49-F238E27FC236}">
                  <a16:creationId xmlns:a16="http://schemas.microsoft.com/office/drawing/2014/main" id="{2041CD81-0334-4EED-90D8-30A8CBC63D4A}"/>
                </a:ext>
              </a:extLst>
            </p:cNvPr>
            <p:cNvSpPr/>
            <p:nvPr/>
          </p:nvSpPr>
          <p:spPr>
            <a:xfrm>
              <a:off x="600502" y="3398289"/>
              <a:ext cx="259308" cy="291636"/>
            </a:xfrm>
            <a:prstGeom prst="ellipse">
              <a:avLst/>
            </a:prstGeom>
            <a:solidFill>
              <a:schemeClr val="bg1"/>
            </a:solidFill>
            <a:ln w="5715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sp>
          <p:nvSpPr>
            <p:cNvPr id="49" name="Elipse 48">
              <a:extLst>
                <a:ext uri="{FF2B5EF4-FFF2-40B4-BE49-F238E27FC236}">
                  <a16:creationId xmlns:a16="http://schemas.microsoft.com/office/drawing/2014/main" id="{B8BAE012-AF5B-4524-B906-4112F3AC46E4}"/>
                </a:ext>
              </a:extLst>
            </p:cNvPr>
            <p:cNvSpPr/>
            <p:nvPr/>
          </p:nvSpPr>
          <p:spPr>
            <a:xfrm>
              <a:off x="658749" y="3450318"/>
              <a:ext cx="142813" cy="166666"/>
            </a:xfrm>
            <a:prstGeom prst="ellipse">
              <a:avLst/>
            </a:prstGeom>
            <a:solidFill>
              <a:srgbClr val="F5333F"/>
            </a:solidFill>
            <a:ln w="12700" cap="flat">
              <a:solidFill>
                <a:srgbClr val="F5333F"/>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grpSp>
      <p:grpSp>
        <p:nvGrpSpPr>
          <p:cNvPr id="37" name="Grupo 36">
            <a:extLst>
              <a:ext uri="{FF2B5EF4-FFF2-40B4-BE49-F238E27FC236}">
                <a16:creationId xmlns:a16="http://schemas.microsoft.com/office/drawing/2014/main" id="{9E5A6199-0B00-4C96-BDBC-7E7C56E105EE}"/>
              </a:ext>
            </a:extLst>
          </p:cNvPr>
          <p:cNvGrpSpPr/>
          <p:nvPr/>
        </p:nvGrpSpPr>
        <p:grpSpPr>
          <a:xfrm>
            <a:off x="825964" y="5830222"/>
            <a:ext cx="468918" cy="424748"/>
            <a:chOff x="600502" y="3398289"/>
            <a:chExt cx="259308" cy="291636"/>
          </a:xfrm>
        </p:grpSpPr>
        <p:sp>
          <p:nvSpPr>
            <p:cNvPr id="46" name="Elipse 45">
              <a:extLst>
                <a:ext uri="{FF2B5EF4-FFF2-40B4-BE49-F238E27FC236}">
                  <a16:creationId xmlns:a16="http://schemas.microsoft.com/office/drawing/2014/main" id="{9D97F561-0294-494E-A46D-D9AB8842823E}"/>
                </a:ext>
              </a:extLst>
            </p:cNvPr>
            <p:cNvSpPr/>
            <p:nvPr/>
          </p:nvSpPr>
          <p:spPr>
            <a:xfrm>
              <a:off x="600502" y="3398289"/>
              <a:ext cx="259308" cy="291636"/>
            </a:xfrm>
            <a:prstGeom prst="ellipse">
              <a:avLst/>
            </a:prstGeom>
            <a:solidFill>
              <a:schemeClr val="bg1"/>
            </a:solidFill>
            <a:ln w="5715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sp>
          <p:nvSpPr>
            <p:cNvPr id="47" name="Elipse 46">
              <a:extLst>
                <a:ext uri="{FF2B5EF4-FFF2-40B4-BE49-F238E27FC236}">
                  <a16:creationId xmlns:a16="http://schemas.microsoft.com/office/drawing/2014/main" id="{D3619E24-B65A-446E-AF5F-8609B250498B}"/>
                </a:ext>
              </a:extLst>
            </p:cNvPr>
            <p:cNvSpPr/>
            <p:nvPr/>
          </p:nvSpPr>
          <p:spPr>
            <a:xfrm>
              <a:off x="658749" y="3450318"/>
              <a:ext cx="142813" cy="166666"/>
            </a:xfrm>
            <a:prstGeom prst="ellipse">
              <a:avLst/>
            </a:prstGeom>
            <a:solidFill>
              <a:srgbClr val="F5333F"/>
            </a:solidFill>
            <a:ln w="12700" cap="flat">
              <a:solidFill>
                <a:srgbClr val="F5333F"/>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grpSp>
      <p:grpSp>
        <p:nvGrpSpPr>
          <p:cNvPr id="38" name="Grupo 37">
            <a:extLst>
              <a:ext uri="{FF2B5EF4-FFF2-40B4-BE49-F238E27FC236}">
                <a16:creationId xmlns:a16="http://schemas.microsoft.com/office/drawing/2014/main" id="{1B32657C-5168-4788-AB0F-B0243315B17D}"/>
              </a:ext>
            </a:extLst>
          </p:cNvPr>
          <p:cNvGrpSpPr/>
          <p:nvPr/>
        </p:nvGrpSpPr>
        <p:grpSpPr>
          <a:xfrm>
            <a:off x="811473" y="7024224"/>
            <a:ext cx="468918" cy="424748"/>
            <a:chOff x="600502" y="3398289"/>
            <a:chExt cx="259308" cy="291636"/>
          </a:xfrm>
        </p:grpSpPr>
        <p:sp>
          <p:nvSpPr>
            <p:cNvPr id="44" name="Elipse 43">
              <a:extLst>
                <a:ext uri="{FF2B5EF4-FFF2-40B4-BE49-F238E27FC236}">
                  <a16:creationId xmlns:a16="http://schemas.microsoft.com/office/drawing/2014/main" id="{2199F924-2D60-4D17-84F2-AA69C1C23040}"/>
                </a:ext>
              </a:extLst>
            </p:cNvPr>
            <p:cNvSpPr/>
            <p:nvPr/>
          </p:nvSpPr>
          <p:spPr>
            <a:xfrm>
              <a:off x="600502" y="3398289"/>
              <a:ext cx="259308" cy="291636"/>
            </a:xfrm>
            <a:prstGeom prst="ellipse">
              <a:avLst/>
            </a:prstGeom>
            <a:solidFill>
              <a:schemeClr val="bg1"/>
            </a:solidFill>
            <a:ln w="5715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sp>
          <p:nvSpPr>
            <p:cNvPr id="45" name="Elipse 44">
              <a:extLst>
                <a:ext uri="{FF2B5EF4-FFF2-40B4-BE49-F238E27FC236}">
                  <a16:creationId xmlns:a16="http://schemas.microsoft.com/office/drawing/2014/main" id="{87D983E7-E5D2-4748-87DD-E190835061DB}"/>
                </a:ext>
              </a:extLst>
            </p:cNvPr>
            <p:cNvSpPr/>
            <p:nvPr/>
          </p:nvSpPr>
          <p:spPr>
            <a:xfrm>
              <a:off x="658749" y="3450318"/>
              <a:ext cx="142813" cy="166666"/>
            </a:xfrm>
            <a:prstGeom prst="ellipse">
              <a:avLst/>
            </a:prstGeom>
            <a:solidFill>
              <a:srgbClr val="F5333F"/>
            </a:solidFill>
            <a:ln w="12700" cap="flat">
              <a:solidFill>
                <a:srgbClr val="F5333F"/>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grpSp>
      <p:cxnSp>
        <p:nvCxnSpPr>
          <p:cNvPr id="39" name="Conector recto 38">
            <a:extLst>
              <a:ext uri="{FF2B5EF4-FFF2-40B4-BE49-F238E27FC236}">
                <a16:creationId xmlns:a16="http://schemas.microsoft.com/office/drawing/2014/main" id="{1F2B17A4-3204-4F74-9DAB-28B8A3F27DE2}"/>
              </a:ext>
            </a:extLst>
          </p:cNvPr>
          <p:cNvCxnSpPr>
            <a:cxnSpLocks/>
          </p:cNvCxnSpPr>
          <p:nvPr/>
        </p:nvCxnSpPr>
        <p:spPr>
          <a:xfrm flipH="1">
            <a:off x="1043900" y="2953194"/>
            <a:ext cx="2030" cy="592823"/>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40" name="Conector recto 39">
            <a:extLst>
              <a:ext uri="{FF2B5EF4-FFF2-40B4-BE49-F238E27FC236}">
                <a16:creationId xmlns:a16="http://schemas.microsoft.com/office/drawing/2014/main" id="{F8BB78BE-B563-4CF6-8A6D-E20F1FBCE532}"/>
              </a:ext>
            </a:extLst>
          </p:cNvPr>
          <p:cNvCxnSpPr>
            <a:cxnSpLocks/>
            <a:endCxn id="52" idx="0"/>
          </p:cNvCxnSpPr>
          <p:nvPr/>
        </p:nvCxnSpPr>
        <p:spPr>
          <a:xfrm flipH="1">
            <a:off x="1045932" y="7399448"/>
            <a:ext cx="1251" cy="767888"/>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41" name="Conector recto 40">
            <a:extLst>
              <a:ext uri="{FF2B5EF4-FFF2-40B4-BE49-F238E27FC236}">
                <a16:creationId xmlns:a16="http://schemas.microsoft.com/office/drawing/2014/main" id="{FD93B6BC-1E32-4F7B-936E-7E32B12F9E03}"/>
              </a:ext>
            </a:extLst>
          </p:cNvPr>
          <p:cNvCxnSpPr>
            <a:cxnSpLocks/>
            <a:endCxn id="44" idx="0"/>
          </p:cNvCxnSpPr>
          <p:nvPr/>
        </p:nvCxnSpPr>
        <p:spPr>
          <a:xfrm>
            <a:off x="1043900" y="6247977"/>
            <a:ext cx="2033" cy="776251"/>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42" name="Conector recto 41">
            <a:extLst>
              <a:ext uri="{FF2B5EF4-FFF2-40B4-BE49-F238E27FC236}">
                <a16:creationId xmlns:a16="http://schemas.microsoft.com/office/drawing/2014/main" id="{822DB670-4E64-45BC-ADC0-79EDDB45F62B}"/>
              </a:ext>
            </a:extLst>
          </p:cNvPr>
          <p:cNvCxnSpPr>
            <a:cxnSpLocks/>
            <a:endCxn id="46" idx="0"/>
          </p:cNvCxnSpPr>
          <p:nvPr/>
        </p:nvCxnSpPr>
        <p:spPr>
          <a:xfrm flipH="1">
            <a:off x="1060423" y="5142237"/>
            <a:ext cx="2030" cy="687988"/>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43" name="Conector recto 42">
            <a:extLst>
              <a:ext uri="{FF2B5EF4-FFF2-40B4-BE49-F238E27FC236}">
                <a16:creationId xmlns:a16="http://schemas.microsoft.com/office/drawing/2014/main" id="{5D6FBB05-C54F-4DBB-A861-DA127C374129}"/>
              </a:ext>
            </a:extLst>
          </p:cNvPr>
          <p:cNvCxnSpPr>
            <a:cxnSpLocks/>
          </p:cNvCxnSpPr>
          <p:nvPr/>
        </p:nvCxnSpPr>
        <p:spPr>
          <a:xfrm flipH="1">
            <a:off x="1043900" y="4026606"/>
            <a:ext cx="2030" cy="619727"/>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59" name="TextBox 2">
            <a:extLst>
              <a:ext uri="{FF2B5EF4-FFF2-40B4-BE49-F238E27FC236}">
                <a16:creationId xmlns:a16="http://schemas.microsoft.com/office/drawing/2014/main" id="{C2EE1B72-631F-446B-A763-C08D8799C868}"/>
              </a:ext>
            </a:extLst>
          </p:cNvPr>
          <p:cNvSpPr txBox="1">
            <a:spLocks noGrp="1"/>
          </p:cNvSpPr>
          <p:nvPr>
            <p:ph type="body" sz="quarter" idx="33"/>
          </p:nvPr>
        </p:nvSpPr>
        <p:spPr>
          <a:xfrm>
            <a:off x="1860105" y="3593554"/>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t>Título de párrafo</a:t>
            </a:r>
          </a:p>
        </p:txBody>
      </p:sp>
      <p:sp>
        <p:nvSpPr>
          <p:cNvPr id="60" name="TextBox 2">
            <a:extLst>
              <a:ext uri="{FF2B5EF4-FFF2-40B4-BE49-F238E27FC236}">
                <a16:creationId xmlns:a16="http://schemas.microsoft.com/office/drawing/2014/main" id="{0963D901-194D-4A90-9AB0-596BE1842FEB}"/>
              </a:ext>
            </a:extLst>
          </p:cNvPr>
          <p:cNvSpPr txBox="1">
            <a:spLocks noGrp="1"/>
          </p:cNvSpPr>
          <p:nvPr>
            <p:ph type="body" sz="quarter" idx="34"/>
          </p:nvPr>
        </p:nvSpPr>
        <p:spPr>
          <a:xfrm>
            <a:off x="1860105" y="6966598"/>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rPr dirty="0" err="1"/>
              <a:t>Título</a:t>
            </a:r>
            <a:r>
              <a:rPr dirty="0"/>
              <a:t> de </a:t>
            </a:r>
            <a:r>
              <a:rPr dirty="0" err="1"/>
              <a:t>párrafo</a:t>
            </a:r>
            <a:endParaRPr dirty="0"/>
          </a:p>
        </p:txBody>
      </p:sp>
      <p:sp>
        <p:nvSpPr>
          <p:cNvPr id="61" name="TextBox 2">
            <a:extLst>
              <a:ext uri="{FF2B5EF4-FFF2-40B4-BE49-F238E27FC236}">
                <a16:creationId xmlns:a16="http://schemas.microsoft.com/office/drawing/2014/main" id="{03A626F2-C98E-4B0C-BE46-30F252DF0FDF}"/>
              </a:ext>
            </a:extLst>
          </p:cNvPr>
          <p:cNvSpPr txBox="1">
            <a:spLocks noGrp="1"/>
          </p:cNvSpPr>
          <p:nvPr>
            <p:ph type="body" sz="quarter" idx="35"/>
          </p:nvPr>
        </p:nvSpPr>
        <p:spPr>
          <a:xfrm>
            <a:off x="616443" y="640425"/>
            <a:ext cx="10374646" cy="1010085"/>
          </a:xfrm>
          <a:prstGeom prst="rect">
            <a:avLst/>
          </a:prstGeom>
        </p:spPr>
        <p:txBody>
          <a:bodyPr wrap="square">
            <a:spAutoFit/>
          </a:bodyPr>
          <a:lstStyle>
            <a:lvl1pPr marL="0" indent="0" defTabSz="914400">
              <a:lnSpc>
                <a:spcPct val="80000"/>
              </a:lnSpc>
              <a:spcBef>
                <a:spcPts val="0"/>
              </a:spcBef>
              <a:buSzTx/>
              <a:buFontTx/>
              <a:buNone/>
              <a:defRPr kumimoji="0" sz="7400" b="0" i="0" u="none" strike="noStrike" cap="none" spc="0" normalizeH="0" baseline="0" dirty="0" err="1">
                <a:ln>
                  <a:noFill/>
                </a:ln>
                <a:solidFill>
                  <a:srgbClr val="081D3F"/>
                </a:solidFill>
                <a:effectLst/>
                <a:uFillTx/>
                <a:latin typeface="Montserrat Bold" panose="00000800000000000000" pitchFamily="2" charset="0"/>
                <a:ea typeface="Montserrat Bold"/>
                <a:cs typeface="Montserrat Bold"/>
                <a:sym typeface="Montserrat Bold"/>
              </a:defRPr>
            </a:lvl1pPr>
          </a:lstStyle>
          <a:p>
            <a:r>
              <a:rPr dirty="0" err="1"/>
              <a:t>Título</a:t>
            </a:r>
            <a:r>
              <a:rPr dirty="0"/>
              <a:t> de </a:t>
            </a:r>
            <a:r>
              <a:rPr dirty="0" err="1"/>
              <a:t>párrafo</a:t>
            </a:r>
            <a:endParaRPr dirty="0"/>
          </a:p>
        </p:txBody>
      </p:sp>
    </p:spTree>
    <p:extLst>
      <p:ext uri="{BB962C8B-B14F-4D97-AF65-F5344CB8AC3E}">
        <p14:creationId xmlns:p14="http://schemas.microsoft.com/office/powerpoint/2010/main" val="221637977"/>
      </p:ext>
    </p:extLst>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7.xml"/><Relationship Id="rId7" Type="http://schemas.openxmlformats.org/officeDocument/2006/relationships/slideLayout" Target="../slideLayouts/slideLayout11.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5" Type="http://schemas.openxmlformats.org/officeDocument/2006/relationships/slideLayout" Target="../slideLayouts/slideLayout9.xml"/><Relationship Id="rId4"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2">
            <a:lumOff val="9019"/>
          </a:schemeClr>
        </a:solidFill>
        <a:effectLst/>
      </p:bgPr>
    </p:bg>
    <p:spTree>
      <p:nvGrpSpPr>
        <p:cNvPr id="1" name=""/>
        <p:cNvGrpSpPr/>
        <p:nvPr/>
      </p:nvGrpSpPr>
      <p:grpSpPr>
        <a:xfrm>
          <a:off x="0" y="0"/>
          <a:ext cx="0" cy="0"/>
          <a:chOff x="0" y="0"/>
          <a:chExt cx="0" cy="0"/>
        </a:xfrm>
      </p:grpSpPr>
      <p:pic>
        <p:nvPicPr>
          <p:cNvPr id="2" name="Imagen" descr="Imagen"/>
          <p:cNvPicPr>
            <a:picLocks noChangeAspect="1"/>
          </p:cNvPicPr>
          <p:nvPr/>
        </p:nvPicPr>
        <p:blipFill>
          <a:blip r:embed="rId6">
            <a:extLst/>
          </a:blip>
          <a:stretch>
            <a:fillRect/>
          </a:stretch>
        </p:blipFill>
        <p:spPr>
          <a:xfrm>
            <a:off x="527843" y="505104"/>
            <a:ext cx="1839914" cy="691592"/>
          </a:xfrm>
          <a:prstGeom prst="rect">
            <a:avLst/>
          </a:prstGeom>
          <a:ln w="12700">
            <a:miter lim="400000"/>
          </a:ln>
        </p:spPr>
      </p:pic>
      <p:sp>
        <p:nvSpPr>
          <p:cNvPr id="3" name="Rectángulo"/>
          <p:cNvSpPr/>
          <p:nvPr/>
        </p:nvSpPr>
        <p:spPr>
          <a:xfrm>
            <a:off x="12611231" y="5041348"/>
            <a:ext cx="4907956" cy="5296099"/>
          </a:xfrm>
          <a:prstGeom prst="rect">
            <a:avLst/>
          </a:prstGeom>
          <a:solidFill>
            <a:srgbClr val="F2F3F2"/>
          </a:solidFill>
          <a:ln w="12700">
            <a:miter lim="400000"/>
          </a:ln>
        </p:spPr>
        <p:txBody>
          <a:bodyPr lIns="45719" rIns="45719" anchor="ctr"/>
          <a:lstStyle/>
          <a:p>
            <a:endParaRPr dirty="0"/>
          </a:p>
        </p:txBody>
      </p:sp>
      <p:sp>
        <p:nvSpPr>
          <p:cNvPr id="4" name="Texto del título"/>
          <p:cNvSpPr txBox="1">
            <a:spLocks noGrp="1"/>
          </p:cNvSpPr>
          <p:nvPr>
            <p:ph type="title"/>
          </p:nvPr>
        </p:nvSpPr>
        <p:spPr>
          <a:xfrm>
            <a:off x="914400" y="138112"/>
            <a:ext cx="16459200" cy="226218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lstStyle/>
          <a:p>
            <a:r>
              <a:t>Texto del título</a:t>
            </a:r>
          </a:p>
        </p:txBody>
      </p:sp>
      <p:sp>
        <p:nvSpPr>
          <p:cNvPr id="5" name="Nivel de texto 1…"/>
          <p:cNvSpPr txBox="1">
            <a:spLocks noGrp="1"/>
          </p:cNvSpPr>
          <p:nvPr>
            <p:ph type="body" idx="1"/>
          </p:nvPr>
        </p:nvSpPr>
        <p:spPr>
          <a:xfrm>
            <a:off x="914400" y="2400300"/>
            <a:ext cx="16459200" cy="78867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lstStyle/>
          <a:p>
            <a:r>
              <a:t>Nivel de texto 1</a:t>
            </a:r>
          </a:p>
          <a:p>
            <a:pPr lvl="1"/>
            <a:r>
              <a:t>Nivel de texto 2</a:t>
            </a:r>
          </a:p>
          <a:p>
            <a:pPr lvl="2"/>
            <a:r>
              <a:t>Nivel de texto 3</a:t>
            </a:r>
          </a:p>
          <a:p>
            <a:pPr lvl="3"/>
            <a:r>
              <a:t>Nivel de texto 4</a:t>
            </a:r>
          </a:p>
          <a:p>
            <a:pPr lvl="4"/>
            <a:r>
              <a:t>Nivel de texto 5</a:t>
            </a:r>
          </a:p>
        </p:txBody>
      </p:sp>
      <p:sp>
        <p:nvSpPr>
          <p:cNvPr id="6" name="Número de diapositiva"/>
          <p:cNvSpPr txBox="1">
            <a:spLocks noGrp="1"/>
          </p:cNvSpPr>
          <p:nvPr>
            <p:ph type="sldNum" sz="quarter" idx="2"/>
          </p:nvPr>
        </p:nvSpPr>
        <p:spPr>
          <a:xfrm>
            <a:off x="8839200" y="9260681"/>
            <a:ext cx="4267200" cy="547688"/>
          </a:xfrm>
          <a:prstGeom prst="rect">
            <a:avLst/>
          </a:prstGeom>
          <a:ln w="12700">
            <a:miter lim="400000"/>
          </a:ln>
        </p:spPr>
        <p:txBody>
          <a:bodyPr wrap="none" lIns="45719" rIns="45719" anchor="ctr">
            <a:spAutoFit/>
          </a:bodyPr>
          <a:lstStyle>
            <a:lvl1pPr algn="r">
              <a:defRPr sz="1200"/>
            </a:lvl1pPr>
          </a:lstStyle>
          <a:p>
            <a:fld id="{86CB4B4D-7CA3-9044-876B-883B54F8677D}" type="slidenum">
              <a:t>‹Nº›</a:t>
            </a:fld>
            <a:endParaRPr dirty="0"/>
          </a:p>
        </p:txBody>
      </p:sp>
    </p:spTree>
  </p:cSld>
  <p:clrMap bg1="lt1" tx1="dk1" bg2="lt2" tx2="dk2" accent1="accent1" accent2="accent2" accent3="accent3" accent4="accent4" accent5="accent5" accent6="accent6" hlink="hlink" folHlink="folHlink"/>
  <p:sldLayoutIdLst>
    <p:sldLayoutId id="2147483652" r:id="rId1"/>
    <p:sldLayoutId id="2147483656" r:id="rId2"/>
    <p:sldLayoutId id="2147483698" r:id="rId3"/>
    <p:sldLayoutId id="2147483707" r:id="rId4"/>
  </p:sldLayoutIdLst>
  <p:transition spd="med"/>
  <p:txStyles>
    <p:titleStyle>
      <a:lvl1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1pPr>
      <a:lvl2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2pPr>
      <a:lvl3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3pPr>
      <a:lvl4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4pPr>
      <a:lvl5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5pPr>
      <a:lvl6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6pPr>
      <a:lvl7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7pPr>
      <a:lvl8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8pPr>
      <a:lvl9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9pPr>
    </p:titleStyle>
    <p:bodyStyle>
      <a:lvl1pPr marL="342900" marR="0" indent="-3429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1pPr>
      <a:lvl2pPr marL="0" marR="0" indent="687616"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2pPr>
      <a:lvl3pPr marL="0" marR="0" indent="1375234"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3pPr>
      <a:lvl4pPr marL="0" marR="0" indent="2062851"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4pPr>
      <a:lvl5pPr marL="0" marR="0" indent="2750469"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5pPr>
      <a:lvl6pPr marL="0" marR="0" indent="3438085"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6pPr>
      <a:lvl7pPr marL="0" marR="0" indent="4125702"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7pPr>
      <a:lvl8pPr marL="0" marR="0" indent="481332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8pPr>
      <a:lvl9pPr marL="0" marR="0" indent="5500937"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accent2">
            <a:lumOff val="9019"/>
          </a:schemeClr>
        </a:solidFill>
        <a:effectLst/>
      </p:bgPr>
    </p:bg>
    <p:spTree>
      <p:nvGrpSpPr>
        <p:cNvPr id="1" name=""/>
        <p:cNvGrpSpPr/>
        <p:nvPr/>
      </p:nvGrpSpPr>
      <p:grpSpPr>
        <a:xfrm>
          <a:off x="0" y="0"/>
          <a:ext cx="0" cy="0"/>
          <a:chOff x="0" y="0"/>
          <a:chExt cx="0" cy="0"/>
        </a:xfrm>
      </p:grpSpPr>
      <p:sp>
        <p:nvSpPr>
          <p:cNvPr id="3" name="Rectángulo"/>
          <p:cNvSpPr/>
          <p:nvPr/>
        </p:nvSpPr>
        <p:spPr>
          <a:xfrm>
            <a:off x="12611231" y="5041348"/>
            <a:ext cx="4907956" cy="5296099"/>
          </a:xfrm>
          <a:prstGeom prst="rect">
            <a:avLst/>
          </a:prstGeom>
          <a:solidFill>
            <a:srgbClr val="F2F3F2"/>
          </a:solidFill>
          <a:ln w="12700">
            <a:miter lim="400000"/>
          </a:ln>
        </p:spPr>
        <p:txBody>
          <a:bodyPr lIns="45719" rIns="45719" anchor="ctr"/>
          <a:lstStyle/>
          <a:p>
            <a:endParaRPr dirty="0"/>
          </a:p>
        </p:txBody>
      </p:sp>
      <p:sp>
        <p:nvSpPr>
          <p:cNvPr id="4" name="Texto del título"/>
          <p:cNvSpPr txBox="1">
            <a:spLocks noGrp="1"/>
          </p:cNvSpPr>
          <p:nvPr>
            <p:ph type="title"/>
          </p:nvPr>
        </p:nvSpPr>
        <p:spPr>
          <a:xfrm>
            <a:off x="914400" y="138112"/>
            <a:ext cx="16459200" cy="22621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lstStyle/>
          <a:p>
            <a:r>
              <a:t>Texto del título</a:t>
            </a:r>
          </a:p>
        </p:txBody>
      </p:sp>
      <p:sp>
        <p:nvSpPr>
          <p:cNvPr id="5" name="Nivel de texto 1…"/>
          <p:cNvSpPr txBox="1">
            <a:spLocks noGrp="1"/>
          </p:cNvSpPr>
          <p:nvPr>
            <p:ph type="body" idx="1"/>
          </p:nvPr>
        </p:nvSpPr>
        <p:spPr>
          <a:xfrm>
            <a:off x="914400" y="2400300"/>
            <a:ext cx="16459200" cy="78867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lstStyle/>
          <a:p>
            <a:r>
              <a:t>Nivel de texto 1</a:t>
            </a:r>
          </a:p>
          <a:p>
            <a:pPr lvl="1"/>
            <a:r>
              <a:t>Nivel de texto 2</a:t>
            </a:r>
          </a:p>
          <a:p>
            <a:pPr lvl="2"/>
            <a:r>
              <a:t>Nivel de texto 3</a:t>
            </a:r>
          </a:p>
          <a:p>
            <a:pPr lvl="3"/>
            <a:r>
              <a:t>Nivel de texto 4</a:t>
            </a:r>
          </a:p>
          <a:p>
            <a:pPr lvl="4"/>
            <a:r>
              <a:t>Nivel de texto 5</a:t>
            </a:r>
          </a:p>
        </p:txBody>
      </p:sp>
      <p:sp>
        <p:nvSpPr>
          <p:cNvPr id="6" name="Número de diapositiva"/>
          <p:cNvSpPr txBox="1">
            <a:spLocks noGrp="1"/>
          </p:cNvSpPr>
          <p:nvPr>
            <p:ph type="sldNum" sz="quarter" idx="2"/>
          </p:nvPr>
        </p:nvSpPr>
        <p:spPr>
          <a:xfrm>
            <a:off x="8839200" y="9260681"/>
            <a:ext cx="4267200" cy="547688"/>
          </a:xfrm>
          <a:prstGeom prst="rect">
            <a:avLst/>
          </a:prstGeom>
          <a:ln w="12700">
            <a:miter lim="400000"/>
          </a:ln>
        </p:spPr>
        <p:txBody>
          <a:bodyPr wrap="none" lIns="45719" rIns="45719" anchor="ctr">
            <a:spAutoFit/>
          </a:bodyPr>
          <a:lstStyle>
            <a:lvl1pPr algn="r">
              <a:defRPr sz="1200"/>
            </a:lvl1pPr>
          </a:lstStyle>
          <a:p>
            <a:fld id="{86CB4B4D-7CA3-9044-876B-883B54F8677D}" type="slidenum">
              <a:t>‹Nº›</a:t>
            </a:fld>
            <a:endParaRPr dirty="0"/>
          </a:p>
        </p:txBody>
      </p:sp>
    </p:spTree>
    <p:extLst>
      <p:ext uri="{BB962C8B-B14F-4D97-AF65-F5344CB8AC3E}">
        <p14:creationId xmlns:p14="http://schemas.microsoft.com/office/powerpoint/2010/main" val="1046471434"/>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Lst>
  <p:transition spd="med"/>
  <p:txStyles>
    <p:titleStyle>
      <a:lvl1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1pPr>
      <a:lvl2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2pPr>
      <a:lvl3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3pPr>
      <a:lvl4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4pPr>
      <a:lvl5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5pPr>
      <a:lvl6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6pPr>
      <a:lvl7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7pPr>
      <a:lvl8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8pPr>
      <a:lvl9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9pPr>
    </p:titleStyle>
    <p:bodyStyle>
      <a:lvl1pPr marL="342900" marR="0" indent="-3429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1pPr>
      <a:lvl2pPr marL="0" marR="0" indent="687616"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2pPr>
      <a:lvl3pPr marL="0" marR="0" indent="1375234"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3pPr>
      <a:lvl4pPr marL="0" marR="0" indent="2062851"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4pPr>
      <a:lvl5pPr marL="0" marR="0" indent="2750469"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5pPr>
      <a:lvl6pPr marL="0" marR="0" indent="3438085"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6pPr>
      <a:lvl7pPr marL="0" marR="0" indent="4125702"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7pPr>
      <a:lvl8pPr marL="0" marR="0" indent="481332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8pPr>
      <a:lvl9pPr marL="0" marR="0" indent="5500937"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4.xml"/><Relationship Id="rId5" Type="http://schemas.openxmlformats.org/officeDocument/2006/relationships/image" Target="../media/image11.png"/><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4.xml"/><Relationship Id="rId5" Type="http://schemas.openxmlformats.org/officeDocument/2006/relationships/image" Target="../media/image12.png"/><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4.xml"/><Relationship Id="rId5" Type="http://schemas.openxmlformats.org/officeDocument/2006/relationships/image" Target="../media/image13.png"/><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1.xml"/><Relationship Id="rId1" Type="http://schemas.openxmlformats.org/officeDocument/2006/relationships/vmlDrawing" Target="../drawings/vmlDrawing1.vml"/><Relationship Id="rId6" Type="http://schemas.openxmlformats.org/officeDocument/2006/relationships/image" Target="../media/image5.png"/><Relationship Id="rId5" Type="http://schemas.openxmlformats.org/officeDocument/2006/relationships/image" Target="../media/image6.emf"/><Relationship Id="rId4" Type="http://schemas.openxmlformats.org/officeDocument/2006/relationships/oleObject" Target="../embeddings/oleObject1.bin"/></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4.xml"/><Relationship Id="rId5" Type="http://schemas.openxmlformats.org/officeDocument/2006/relationships/image" Target="../media/image8.jp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7.png"/><Relationship Id="rId7" Type="http://schemas.openxmlformats.org/officeDocument/2006/relationships/diagramQuickStyle" Target="../diagrams/quickStyle1.xml"/><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diagramLayout" Target="../diagrams/layout1.xml"/><Relationship Id="rId5" Type="http://schemas.openxmlformats.org/officeDocument/2006/relationships/diagramData" Target="../diagrams/data1.xml"/><Relationship Id="rId10" Type="http://schemas.openxmlformats.org/officeDocument/2006/relationships/image" Target="../media/image9.png"/><Relationship Id="rId4" Type="http://schemas.openxmlformats.org/officeDocument/2006/relationships/image" Target="../media/image5.png"/><Relationship Id="rId9" Type="http://schemas.microsoft.com/office/2007/relationships/diagramDrawing" Target="../diagrams/drawing1.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4.xml"/><Relationship Id="rId5" Type="http://schemas.openxmlformats.org/officeDocument/2006/relationships/image" Target="../media/image10.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4" name="TextBox 18"/>
          <p:cNvSpPr txBox="1">
            <a:spLocks noGrp="1"/>
          </p:cNvSpPr>
          <p:nvPr>
            <p:ph type="body" idx="21"/>
          </p:nvPr>
        </p:nvSpPr>
        <p:spPr>
          <a:xfrm>
            <a:off x="12437232" y="9036862"/>
            <a:ext cx="5107819" cy="459741"/>
          </a:xfrm>
          <a:prstGeom prst="rect">
            <a:avLst/>
          </a:prstGeom>
        </p:spPr>
        <p:txBody>
          <a:bodyPr/>
          <a:lstStyle/>
          <a:p>
            <a:r>
              <a:rPr lang="es-ES" dirty="0"/>
              <a:t>2 </a:t>
            </a:r>
            <a:r>
              <a:rPr lang="es-ES" dirty="0" err="1"/>
              <a:t>November</a:t>
            </a:r>
            <a:r>
              <a:rPr lang="es-ES" dirty="0"/>
              <a:t> </a:t>
            </a:r>
            <a:r>
              <a:rPr dirty="0"/>
              <a:t>202</a:t>
            </a:r>
            <a:r>
              <a:rPr lang="es-ES" dirty="0"/>
              <a:t>3</a:t>
            </a:r>
            <a:endParaRPr dirty="0"/>
          </a:p>
        </p:txBody>
      </p:sp>
      <p:sp>
        <p:nvSpPr>
          <p:cNvPr id="535" name="Title 3"/>
          <p:cNvSpPr txBox="1">
            <a:spLocks noGrp="1"/>
          </p:cNvSpPr>
          <p:nvPr>
            <p:ph type="body" idx="22"/>
          </p:nvPr>
        </p:nvSpPr>
        <p:spPr>
          <a:xfrm>
            <a:off x="11115675" y="3890596"/>
            <a:ext cx="6429376" cy="3402898"/>
          </a:xfrm>
          <a:prstGeom prst="rect">
            <a:avLst/>
          </a:prstGeom>
        </p:spPr>
        <p:txBody>
          <a:bodyPr>
            <a:normAutofit/>
          </a:bodyPr>
          <a:lstStyle/>
          <a:p>
            <a:pPr marL="0" indent="0" algn="r" defTabSz="1234439">
              <a:lnSpc>
                <a:spcPct val="80000"/>
              </a:lnSpc>
              <a:spcBef>
                <a:spcPts val="0"/>
              </a:spcBef>
              <a:buSzTx/>
              <a:buFontTx/>
              <a:buNone/>
              <a:defRPr sz="5940">
                <a:solidFill>
                  <a:schemeClr val="accent3"/>
                </a:solidFill>
                <a:latin typeface="Montserrat Bold"/>
                <a:ea typeface="Montserrat Bold"/>
                <a:cs typeface="Montserrat Bold"/>
                <a:sym typeface="Montserrat Bold"/>
              </a:defRPr>
            </a:pPr>
            <a:r>
              <a:rPr lang="en-GB" sz="6000" dirty="0"/>
              <a:t>URCS Activation Points</a:t>
            </a:r>
          </a:p>
          <a:p>
            <a:pPr marL="0" indent="0" algn="r" defTabSz="1234439">
              <a:lnSpc>
                <a:spcPct val="120000"/>
              </a:lnSpc>
              <a:spcBef>
                <a:spcPts val="0"/>
              </a:spcBef>
              <a:spcAft>
                <a:spcPts val="200"/>
              </a:spcAft>
              <a:buSzTx/>
              <a:buNone/>
              <a:defRPr sz="5940">
                <a:solidFill>
                  <a:schemeClr val="accent3"/>
                </a:solidFill>
                <a:latin typeface="Montserrat Bold"/>
                <a:ea typeface="Montserrat Bold"/>
                <a:cs typeface="Montserrat Bold"/>
                <a:sym typeface="Montserrat Bold"/>
              </a:defRPr>
            </a:pPr>
            <a:r>
              <a:rPr lang="en-US" sz="2800" i="1" dirty="0">
                <a:solidFill>
                  <a:srgbClr val="081D3F"/>
                </a:solidFill>
                <a:latin typeface="Open Sans Light"/>
                <a:ea typeface="Open Sans Light"/>
                <a:cs typeface="Open Sans Light"/>
                <a:sym typeface="Montserrat Bold"/>
              </a:rPr>
              <a:t>Support to protection, recovery </a:t>
            </a:r>
          </a:p>
          <a:p>
            <a:pPr marL="0" indent="0" algn="r" defTabSz="1234439">
              <a:lnSpc>
                <a:spcPct val="120000"/>
              </a:lnSpc>
              <a:spcBef>
                <a:spcPts val="0"/>
              </a:spcBef>
              <a:spcAft>
                <a:spcPts val="200"/>
              </a:spcAft>
              <a:buSzTx/>
              <a:buNone/>
              <a:defRPr sz="5940">
                <a:solidFill>
                  <a:schemeClr val="accent3"/>
                </a:solidFill>
                <a:latin typeface="Montserrat Bold"/>
                <a:ea typeface="Montserrat Bold"/>
                <a:cs typeface="Montserrat Bold"/>
                <a:sym typeface="Montserrat Bold"/>
              </a:defRPr>
            </a:pPr>
            <a:r>
              <a:rPr lang="en-US" sz="2800" i="1" dirty="0">
                <a:solidFill>
                  <a:srgbClr val="081D3F"/>
                </a:solidFill>
                <a:latin typeface="Open Sans Light"/>
                <a:ea typeface="Open Sans Light"/>
                <a:cs typeface="Open Sans Light"/>
                <a:sym typeface="Montserrat Bold"/>
              </a:rPr>
              <a:t>and restoring livelihoods</a:t>
            </a:r>
            <a:endParaRPr lang="en-US" sz="2800" dirty="0"/>
          </a:p>
          <a:p>
            <a:pPr marL="0" indent="0" algn="r" defTabSz="1234439">
              <a:lnSpc>
                <a:spcPct val="80000"/>
              </a:lnSpc>
              <a:spcBef>
                <a:spcPts val="0"/>
              </a:spcBef>
              <a:buSzTx/>
              <a:buFontTx/>
              <a:buNone/>
              <a:defRPr sz="5940">
                <a:solidFill>
                  <a:schemeClr val="accent3"/>
                </a:solidFill>
                <a:latin typeface="Montserrat Bold"/>
                <a:ea typeface="Montserrat Bold"/>
                <a:cs typeface="Montserrat Bold"/>
                <a:sym typeface="Montserrat Bold"/>
              </a:defRPr>
            </a:pPr>
            <a:endParaRPr lang="en-GB" sz="6000" dirty="0"/>
          </a:p>
        </p:txBody>
      </p:sp>
      <p:pic>
        <p:nvPicPr>
          <p:cNvPr id="5" name="Imagen 4">
            <a:extLst>
              <a:ext uri="{FF2B5EF4-FFF2-40B4-BE49-F238E27FC236}">
                <a16:creationId xmlns:a16="http://schemas.microsoft.com/office/drawing/2014/main" id="{2AC8BFA4-15B0-4C0B-AECE-195C3ABA73CC}"/>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15543114" y="614756"/>
            <a:ext cx="1533600" cy="1532472"/>
          </a:xfrm>
          <a:prstGeom prst="rect">
            <a:avLst/>
          </a:prstGeom>
        </p:spPr>
      </p:pic>
      <p:sp>
        <p:nvSpPr>
          <p:cNvPr id="6" name="Title 3">
            <a:extLst>
              <a:ext uri="{FF2B5EF4-FFF2-40B4-BE49-F238E27FC236}">
                <a16:creationId xmlns:a16="http://schemas.microsoft.com/office/drawing/2014/main" id="{8DB09D9B-C6CF-40C2-A00B-52B9238C03A1}"/>
              </a:ext>
            </a:extLst>
          </p:cNvPr>
          <p:cNvSpPr txBox="1">
            <a:spLocks/>
          </p:cNvSpPr>
          <p:nvPr/>
        </p:nvSpPr>
        <p:spPr>
          <a:xfrm>
            <a:off x="10077453" y="6606784"/>
            <a:ext cx="7510462" cy="340289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lvl1pPr marL="342900" marR="0" indent="-3429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marL="0" indent="0" algn="r" defTabSz="1234439" hangingPunct="1">
              <a:lnSpc>
                <a:spcPct val="80000"/>
              </a:lnSpc>
              <a:spcBef>
                <a:spcPts val="0"/>
              </a:spcBef>
              <a:buSzTx/>
              <a:buFontTx/>
              <a:buNone/>
              <a:defRPr sz="5940">
                <a:solidFill>
                  <a:schemeClr val="accent3"/>
                </a:solidFill>
                <a:latin typeface="Montserrat Bold"/>
                <a:ea typeface="Montserrat Bold"/>
                <a:cs typeface="Montserrat Bold"/>
                <a:sym typeface="Montserrat Bold"/>
              </a:defRPr>
            </a:pPr>
            <a:r>
              <a:rPr lang="en-GB" sz="6500" dirty="0">
                <a:solidFill>
                  <a:schemeClr val="accent3"/>
                </a:solidFill>
                <a:latin typeface="Montserrat Bold"/>
                <a:ea typeface="Montserrat Bold"/>
                <a:cs typeface="Montserrat Bold"/>
                <a:sym typeface="Montserrat Bold"/>
              </a:rPr>
              <a:t> </a:t>
            </a:r>
          </a:p>
          <a:p>
            <a:pPr marL="0" indent="0" algn="r" defTabSz="1234439" hangingPunct="1">
              <a:lnSpc>
                <a:spcPct val="80000"/>
              </a:lnSpc>
              <a:spcBef>
                <a:spcPts val="0"/>
              </a:spcBef>
              <a:buSzTx/>
              <a:buFontTx/>
              <a:buNone/>
              <a:defRPr sz="5940">
                <a:solidFill>
                  <a:schemeClr val="accent3"/>
                </a:solidFill>
                <a:latin typeface="Montserrat Bold"/>
                <a:ea typeface="Montserrat Bold"/>
                <a:cs typeface="Montserrat Bold"/>
                <a:sym typeface="Montserrat Bold"/>
              </a:defRPr>
            </a:pPr>
            <a:r>
              <a:rPr lang="en-GB" sz="6500" dirty="0">
                <a:solidFill>
                  <a:schemeClr val="accent3"/>
                </a:solidFill>
                <a:latin typeface="Montserrat Bold"/>
                <a:ea typeface="Montserrat Bold"/>
                <a:cs typeface="Montserrat Bold"/>
                <a:sym typeface="Montserrat Bold"/>
              </a:rPr>
              <a:t>Training</a:t>
            </a:r>
          </a:p>
          <a:p>
            <a:pPr marL="0" indent="0" algn="r" defTabSz="1234439" hangingPunct="1">
              <a:lnSpc>
                <a:spcPct val="80000"/>
              </a:lnSpc>
              <a:spcBef>
                <a:spcPts val="0"/>
              </a:spcBef>
              <a:buSzTx/>
              <a:buFontTx/>
              <a:buNone/>
              <a:defRPr sz="5940">
                <a:solidFill>
                  <a:schemeClr val="accent3"/>
                </a:solidFill>
                <a:latin typeface="Montserrat Bold"/>
                <a:ea typeface="Montserrat Bold"/>
                <a:cs typeface="Montserrat Bold"/>
                <a:sym typeface="Montserrat Bold"/>
              </a:defRPr>
            </a:pPr>
            <a:r>
              <a:rPr lang="en-GB" sz="6500" dirty="0">
                <a:solidFill>
                  <a:schemeClr val="accent3"/>
                </a:solidFill>
                <a:latin typeface="Montserrat Bold"/>
                <a:ea typeface="Montserrat Bold"/>
                <a:cs typeface="Montserrat Bold"/>
                <a:sym typeface="Montserrat Bold"/>
              </a:rPr>
              <a:t>Employment</a:t>
            </a:r>
          </a:p>
        </p:txBody>
      </p:sp>
      <p:sp>
        <p:nvSpPr>
          <p:cNvPr id="7" name="TextBox 18">
            <a:extLst>
              <a:ext uri="{FF2B5EF4-FFF2-40B4-BE49-F238E27FC236}">
                <a16:creationId xmlns:a16="http://schemas.microsoft.com/office/drawing/2014/main" id="{A9B8C032-22AB-41CC-A5BA-B0AAE6A9F58A}"/>
              </a:ext>
            </a:extLst>
          </p:cNvPr>
          <p:cNvSpPr txBox="1">
            <a:spLocks/>
          </p:cNvSpPr>
          <p:nvPr/>
        </p:nvSpPr>
        <p:spPr>
          <a:xfrm>
            <a:off x="2843859" y="3228876"/>
            <a:ext cx="6327846" cy="193899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r" defTabSz="914400" rtl="0" latinLnBrk="0">
              <a:lnSpc>
                <a:spcPct val="100000"/>
              </a:lnSpc>
              <a:spcBef>
                <a:spcPts val="0"/>
              </a:spcBef>
              <a:spcAft>
                <a:spcPts val="0"/>
              </a:spcAft>
              <a:buClrTx/>
              <a:buSzTx/>
              <a:buFontTx/>
              <a:buNone/>
              <a:tabLst/>
              <a:defRPr sz="2400" b="1" i="0" u="none" strike="noStrike" cap="none" spc="0" baseline="0">
                <a:solidFill>
                  <a:srgbClr val="011E41"/>
                </a:solidFill>
                <a:uFillTx/>
                <a:latin typeface="Montserrat SemiBold"/>
                <a:ea typeface="Montserrat SemiBold"/>
                <a:cs typeface="Montserrat SemiBold"/>
                <a:sym typeface="Montserrat SemiBold"/>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ctr" hangingPunct="1"/>
            <a:r>
              <a:rPr lang="en-GB" sz="4000" dirty="0">
                <a:solidFill>
                  <a:schemeClr val="bg1"/>
                </a:solidFill>
              </a:rPr>
              <a:t>MODULE 2</a:t>
            </a:r>
          </a:p>
          <a:p>
            <a:pPr algn="ctr" hangingPunct="1"/>
            <a:r>
              <a:rPr lang="en-GB" sz="4000" dirty="0">
                <a:solidFill>
                  <a:schemeClr val="bg1"/>
                </a:solidFill>
              </a:rPr>
              <a:t>WORK METHODOLOGY</a:t>
            </a:r>
          </a:p>
          <a:p>
            <a:pPr algn="ctr" hangingPunct="1"/>
            <a:r>
              <a:rPr lang="en-GB" sz="4000" dirty="0">
                <a:solidFill>
                  <a:schemeClr val="bg1"/>
                </a:solidFill>
              </a:rPr>
              <a:t>(2)</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 name="TextBox 2">
            <a:extLst>
              <a:ext uri="{FF2B5EF4-FFF2-40B4-BE49-F238E27FC236}">
                <a16:creationId xmlns:a16="http://schemas.microsoft.com/office/drawing/2014/main" id="{4E1C7412-E54B-4307-8209-D16F2C407CC7}"/>
              </a:ext>
            </a:extLst>
          </p:cNvPr>
          <p:cNvSpPr txBox="1">
            <a:spLocks/>
          </p:cNvSpPr>
          <p:nvPr/>
        </p:nvSpPr>
        <p:spPr>
          <a:xfrm>
            <a:off x="295094" y="176841"/>
            <a:ext cx="13141236" cy="83099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ctr" defTabSz="914400" rtl="0" latinLnBrk="0">
              <a:lnSpc>
                <a:spcPct val="100000"/>
              </a:lnSpc>
              <a:spcBef>
                <a:spcPts val="0"/>
              </a:spcBef>
              <a:spcAft>
                <a:spcPts val="0"/>
              </a:spcAft>
              <a:buClrTx/>
              <a:buSzTx/>
              <a:buFontTx/>
              <a:buNone/>
              <a:tabLst/>
              <a:defRPr sz="13000" b="0" i="0" u="none" strike="noStrike" cap="none" spc="0" baseline="0">
                <a:solidFill>
                  <a:srgbClr val="081D3F"/>
                </a:solidFill>
                <a:uFillTx/>
                <a:latin typeface="Graphik XXXCond Regular"/>
                <a:ea typeface="Graphik XXXCond Regular"/>
                <a:cs typeface="Graphik XXXCond Regular"/>
                <a:sym typeface="Graphik XXXCond Regular"/>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l" hangingPunct="1"/>
            <a:r>
              <a:rPr lang="es-ES" sz="4800" dirty="0" err="1">
                <a:solidFill>
                  <a:schemeClr val="accent3"/>
                </a:solidFill>
                <a:latin typeface="Montserrat Bold"/>
                <a:sym typeface="Montserrat Bold"/>
              </a:rPr>
              <a:t>Work</a:t>
            </a:r>
            <a:r>
              <a:rPr lang="es-ES" sz="4800" dirty="0">
                <a:solidFill>
                  <a:schemeClr val="accent3"/>
                </a:solidFill>
                <a:latin typeface="Montserrat Bold"/>
                <a:sym typeface="Montserrat Bold"/>
              </a:rPr>
              <a:t> </a:t>
            </a:r>
            <a:r>
              <a:rPr lang="es-ES" sz="4800" dirty="0" err="1">
                <a:solidFill>
                  <a:schemeClr val="accent3"/>
                </a:solidFill>
                <a:latin typeface="Montserrat Bold"/>
                <a:sym typeface="Montserrat Bold"/>
              </a:rPr>
              <a:t>methodology</a:t>
            </a:r>
            <a:r>
              <a:rPr lang="es-ES" sz="4800" dirty="0">
                <a:solidFill>
                  <a:schemeClr val="accent3"/>
                </a:solidFill>
                <a:latin typeface="Montserrat Bold"/>
                <a:sym typeface="Montserrat Bold"/>
              </a:rPr>
              <a:t> | </a:t>
            </a:r>
            <a:r>
              <a:rPr lang="es-ES" sz="3200" dirty="0">
                <a:solidFill>
                  <a:srgbClr val="002060"/>
                </a:solidFill>
                <a:latin typeface="Montserrat Bold"/>
                <a:sym typeface="Montserrat Bold"/>
              </a:rPr>
              <a:t>Professional/</a:t>
            </a:r>
            <a:r>
              <a:rPr lang="es-ES" sz="3200" dirty="0" err="1">
                <a:solidFill>
                  <a:srgbClr val="002060"/>
                </a:solidFill>
                <a:latin typeface="Montserrat Bold"/>
                <a:sym typeface="Montserrat Bold"/>
              </a:rPr>
              <a:t>Skills</a:t>
            </a:r>
            <a:r>
              <a:rPr lang="es-ES" sz="3200" dirty="0">
                <a:solidFill>
                  <a:srgbClr val="002060"/>
                </a:solidFill>
                <a:latin typeface="Montserrat Bold"/>
                <a:sym typeface="Montserrat Bold"/>
              </a:rPr>
              <a:t> Training</a:t>
            </a:r>
          </a:p>
        </p:txBody>
      </p:sp>
      <p:pic>
        <p:nvPicPr>
          <p:cNvPr id="28" name="Imagen 27">
            <a:extLst>
              <a:ext uri="{FF2B5EF4-FFF2-40B4-BE49-F238E27FC236}">
                <a16:creationId xmlns:a16="http://schemas.microsoft.com/office/drawing/2014/main" id="{F7198E0E-1A17-42A2-9F8E-4A69136521F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17611" y="27759"/>
            <a:ext cx="1959399" cy="1959399"/>
          </a:xfrm>
          <a:prstGeom prst="rect">
            <a:avLst/>
          </a:prstGeom>
        </p:spPr>
      </p:pic>
      <p:pic>
        <p:nvPicPr>
          <p:cNvPr id="39" name="Imagen 38">
            <a:extLst>
              <a:ext uri="{FF2B5EF4-FFF2-40B4-BE49-F238E27FC236}">
                <a16:creationId xmlns:a16="http://schemas.microsoft.com/office/drawing/2014/main" id="{EC76236F-35BA-479F-819C-16EB3E2B1164}"/>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14916750" y="331034"/>
            <a:ext cx="1353600" cy="1352850"/>
          </a:xfrm>
          <a:prstGeom prst="rect">
            <a:avLst/>
          </a:prstGeom>
        </p:spPr>
      </p:pic>
      <p:sp>
        <p:nvSpPr>
          <p:cNvPr id="6" name="Lorem ipsum dolor sit amet, consectetuer adipiscing elit. Aenean commodo ligula eget dolor. Aenean massa. Cum sociis natoque penatibus et magnis dis parturient montes, nascetur ridiculus mus.">
            <a:extLst>
              <a:ext uri="{FF2B5EF4-FFF2-40B4-BE49-F238E27FC236}">
                <a16:creationId xmlns:a16="http://schemas.microsoft.com/office/drawing/2014/main" id="{248F0456-8C5A-4F51-BB35-8C5D1CC09747}"/>
              </a:ext>
            </a:extLst>
          </p:cNvPr>
          <p:cNvSpPr txBox="1">
            <a:spLocks/>
          </p:cNvSpPr>
          <p:nvPr/>
        </p:nvSpPr>
        <p:spPr>
          <a:xfrm>
            <a:off x="4031781" y="7760425"/>
            <a:ext cx="10224433" cy="208557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marL="0" marR="0" indent="0" algn="l" defTabSz="914400" rtl="0" latinLnBrk="0">
              <a:lnSpc>
                <a:spcPct val="80000"/>
              </a:lnSpc>
              <a:spcBef>
                <a:spcPts val="0"/>
              </a:spcBef>
              <a:spcAft>
                <a:spcPts val="0"/>
              </a:spcAft>
              <a:buClrTx/>
              <a:buSzTx/>
              <a:buFontTx/>
              <a:buNone/>
              <a:tabLst/>
              <a:defRPr sz="2500" b="0" i="0" u="none" strike="noStrike" cap="none" spc="0" baseline="0">
                <a:solidFill>
                  <a:srgbClr val="081D3F"/>
                </a:solidFill>
                <a:uFillTx/>
                <a:latin typeface="Montserrat Bold"/>
                <a:ea typeface="Montserrat Bold"/>
                <a:cs typeface="Montserrat Bold"/>
                <a:sym typeface="Montserrat Bold"/>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hangingPunct="1">
              <a:lnSpc>
                <a:spcPct val="100000"/>
              </a:lnSpc>
            </a:pPr>
            <a:endParaRPr lang="es-ES" sz="24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algn="ctr" hangingPunct="1">
              <a:lnSpc>
                <a:spcPct val="150000"/>
              </a:lnSpc>
            </a:pPr>
            <a:r>
              <a:rPr lang="en-US" sz="2400" dirty="0">
                <a:solidFill>
                  <a:schemeClr val="tx1"/>
                </a:solidFill>
                <a:latin typeface="Open Sans" panose="020B0606030504020204" pitchFamily="34" charset="0"/>
                <a:ea typeface="Open Sans" panose="020B0606030504020204" pitchFamily="34" charset="0"/>
                <a:cs typeface="Open Sans" panose="020B0606030504020204" pitchFamily="34" charset="0"/>
              </a:rPr>
              <a:t>Understand what </a:t>
            </a:r>
            <a:r>
              <a:rPr lang="en-US" sz="2400" dirty="0">
                <a:solidFill>
                  <a:srgbClr val="C00000"/>
                </a:solidFill>
                <a:latin typeface="Open Sans" panose="020B0606030504020204" pitchFamily="34" charset="0"/>
                <a:ea typeface="Open Sans" panose="020B0606030504020204" pitchFamily="34" charset="0"/>
                <a:cs typeface="Open Sans" panose="020B0606030504020204" pitchFamily="34" charset="0"/>
              </a:rPr>
              <a:t>level of performance of each </a:t>
            </a:r>
            <a:r>
              <a:rPr lang="en-US" sz="24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basic</a:t>
            </a:r>
            <a:r>
              <a:rPr lang="en-US" sz="2400" dirty="0">
                <a:solidFill>
                  <a:srgbClr val="C00000"/>
                </a:solidFill>
                <a:latin typeface="Open Sans" panose="020B0606030504020204" pitchFamily="34" charset="0"/>
                <a:ea typeface="Open Sans" panose="020B0606030504020204" pitchFamily="34" charset="0"/>
                <a:cs typeface="Open Sans" panose="020B0606030504020204" pitchFamily="34" charset="0"/>
              </a:rPr>
              <a:t> skill </a:t>
            </a:r>
            <a:r>
              <a:rPr lang="en-US" sz="2400" dirty="0">
                <a:solidFill>
                  <a:schemeClr val="tx1"/>
                </a:solidFill>
                <a:latin typeface="Open Sans" panose="020B0606030504020204" pitchFamily="34" charset="0"/>
                <a:ea typeface="Open Sans" panose="020B0606030504020204" pitchFamily="34" charset="0"/>
                <a:cs typeface="Open Sans" panose="020B0606030504020204" pitchFamily="34" charset="0"/>
              </a:rPr>
              <a:t>is required to help participants in our Employment project access a job vacancy for a certain position</a:t>
            </a:r>
            <a:endParaRPr lang="es-ES" sz="24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7" name="6 Imagen">
            <a:extLst>
              <a:ext uri="{FF2B5EF4-FFF2-40B4-BE49-F238E27FC236}">
                <a16:creationId xmlns:a16="http://schemas.microsoft.com/office/drawing/2014/main" id="{20AC49A9-3D3B-4D61-B867-AC41127BC3BC}"/>
              </a:ext>
            </a:extLst>
          </p:cNvPr>
          <p:cNvPicPr/>
          <p:nvPr/>
        </p:nvPicPr>
        <p:blipFill rotWithShape="1">
          <a:blip r:embed="rId5"/>
          <a:srcRect l="8137" t="30214" r="13490" b="18449"/>
          <a:stretch/>
        </p:blipFill>
        <p:spPr bwMode="auto">
          <a:xfrm>
            <a:off x="4511294" y="1683884"/>
            <a:ext cx="9265409" cy="620795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72275020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 name="TextBox 2">
            <a:extLst>
              <a:ext uri="{FF2B5EF4-FFF2-40B4-BE49-F238E27FC236}">
                <a16:creationId xmlns:a16="http://schemas.microsoft.com/office/drawing/2014/main" id="{4E1C7412-E54B-4307-8209-D16F2C407CC7}"/>
              </a:ext>
            </a:extLst>
          </p:cNvPr>
          <p:cNvSpPr txBox="1">
            <a:spLocks/>
          </p:cNvSpPr>
          <p:nvPr/>
        </p:nvSpPr>
        <p:spPr>
          <a:xfrm>
            <a:off x="295094" y="176841"/>
            <a:ext cx="13141236" cy="83099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ctr" defTabSz="914400" rtl="0" latinLnBrk="0">
              <a:lnSpc>
                <a:spcPct val="100000"/>
              </a:lnSpc>
              <a:spcBef>
                <a:spcPts val="0"/>
              </a:spcBef>
              <a:spcAft>
                <a:spcPts val="0"/>
              </a:spcAft>
              <a:buClrTx/>
              <a:buSzTx/>
              <a:buFontTx/>
              <a:buNone/>
              <a:tabLst/>
              <a:defRPr sz="13000" b="0" i="0" u="none" strike="noStrike" cap="none" spc="0" baseline="0">
                <a:solidFill>
                  <a:srgbClr val="081D3F"/>
                </a:solidFill>
                <a:uFillTx/>
                <a:latin typeface="Graphik XXXCond Regular"/>
                <a:ea typeface="Graphik XXXCond Regular"/>
                <a:cs typeface="Graphik XXXCond Regular"/>
                <a:sym typeface="Graphik XXXCond Regular"/>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l" hangingPunct="1"/>
            <a:r>
              <a:rPr lang="es-ES" sz="4800" dirty="0" err="1">
                <a:solidFill>
                  <a:schemeClr val="accent3"/>
                </a:solidFill>
                <a:latin typeface="Montserrat Bold"/>
                <a:sym typeface="Montserrat Bold"/>
              </a:rPr>
              <a:t>Work</a:t>
            </a:r>
            <a:r>
              <a:rPr lang="es-ES" sz="4800" dirty="0">
                <a:solidFill>
                  <a:schemeClr val="accent3"/>
                </a:solidFill>
                <a:latin typeface="Montserrat Bold"/>
                <a:sym typeface="Montserrat Bold"/>
              </a:rPr>
              <a:t> </a:t>
            </a:r>
            <a:r>
              <a:rPr lang="es-ES" sz="4800" dirty="0" err="1">
                <a:solidFill>
                  <a:schemeClr val="accent3"/>
                </a:solidFill>
                <a:latin typeface="Montserrat Bold"/>
                <a:sym typeface="Montserrat Bold"/>
              </a:rPr>
              <a:t>methodology</a:t>
            </a:r>
            <a:r>
              <a:rPr lang="es-ES" sz="4800" dirty="0">
                <a:solidFill>
                  <a:schemeClr val="accent3"/>
                </a:solidFill>
                <a:latin typeface="Montserrat Bold"/>
                <a:sym typeface="Montserrat Bold"/>
              </a:rPr>
              <a:t> | </a:t>
            </a:r>
            <a:r>
              <a:rPr lang="es-ES" sz="3200" dirty="0">
                <a:solidFill>
                  <a:srgbClr val="002060"/>
                </a:solidFill>
                <a:latin typeface="Montserrat Bold"/>
                <a:sym typeface="Montserrat Bold"/>
              </a:rPr>
              <a:t>Professional/</a:t>
            </a:r>
            <a:r>
              <a:rPr lang="es-ES" sz="3200" dirty="0" err="1">
                <a:solidFill>
                  <a:srgbClr val="002060"/>
                </a:solidFill>
                <a:latin typeface="Montserrat Bold"/>
                <a:sym typeface="Montserrat Bold"/>
              </a:rPr>
              <a:t>Skills</a:t>
            </a:r>
            <a:r>
              <a:rPr lang="es-ES" sz="3200" dirty="0">
                <a:solidFill>
                  <a:srgbClr val="002060"/>
                </a:solidFill>
                <a:latin typeface="Montserrat Bold"/>
                <a:sym typeface="Montserrat Bold"/>
              </a:rPr>
              <a:t> Training</a:t>
            </a:r>
          </a:p>
        </p:txBody>
      </p:sp>
      <p:pic>
        <p:nvPicPr>
          <p:cNvPr id="28" name="Imagen 27">
            <a:extLst>
              <a:ext uri="{FF2B5EF4-FFF2-40B4-BE49-F238E27FC236}">
                <a16:creationId xmlns:a16="http://schemas.microsoft.com/office/drawing/2014/main" id="{F7198E0E-1A17-42A2-9F8E-4A69136521F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17611" y="27759"/>
            <a:ext cx="1959399" cy="1959399"/>
          </a:xfrm>
          <a:prstGeom prst="rect">
            <a:avLst/>
          </a:prstGeom>
        </p:spPr>
      </p:pic>
      <p:pic>
        <p:nvPicPr>
          <p:cNvPr id="39" name="Imagen 38">
            <a:extLst>
              <a:ext uri="{FF2B5EF4-FFF2-40B4-BE49-F238E27FC236}">
                <a16:creationId xmlns:a16="http://schemas.microsoft.com/office/drawing/2014/main" id="{EC76236F-35BA-479F-819C-16EB3E2B1164}"/>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14916750" y="331034"/>
            <a:ext cx="1353600" cy="1352850"/>
          </a:xfrm>
          <a:prstGeom prst="rect">
            <a:avLst/>
          </a:prstGeom>
        </p:spPr>
      </p:pic>
      <p:pic>
        <p:nvPicPr>
          <p:cNvPr id="8" name="Picture 2">
            <a:extLst>
              <a:ext uri="{FF2B5EF4-FFF2-40B4-BE49-F238E27FC236}">
                <a16:creationId xmlns:a16="http://schemas.microsoft.com/office/drawing/2014/main" id="{E7EEB9BE-169A-4273-A158-D3846D3A908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34198" y="1747036"/>
            <a:ext cx="10619602" cy="58369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Lorem ipsum dolor sit amet, consectetuer adipiscing elit. Aenean commodo ligula eget dolor. Aenean massa. Cum sociis natoque penatibus et magnis dis parturient montes, nascetur ridiculus mus.">
            <a:extLst>
              <a:ext uri="{FF2B5EF4-FFF2-40B4-BE49-F238E27FC236}">
                <a16:creationId xmlns:a16="http://schemas.microsoft.com/office/drawing/2014/main" id="{CF8319EA-44EB-48DF-BFAF-AA3E35CB48A9}"/>
              </a:ext>
            </a:extLst>
          </p:cNvPr>
          <p:cNvSpPr txBox="1">
            <a:spLocks/>
          </p:cNvSpPr>
          <p:nvPr/>
        </p:nvSpPr>
        <p:spPr>
          <a:xfrm>
            <a:off x="4031781" y="7760425"/>
            <a:ext cx="10224433" cy="208557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marL="0" marR="0" indent="0" algn="l" defTabSz="914400" rtl="0" latinLnBrk="0">
              <a:lnSpc>
                <a:spcPct val="80000"/>
              </a:lnSpc>
              <a:spcBef>
                <a:spcPts val="0"/>
              </a:spcBef>
              <a:spcAft>
                <a:spcPts val="0"/>
              </a:spcAft>
              <a:buClrTx/>
              <a:buSzTx/>
              <a:buFontTx/>
              <a:buNone/>
              <a:tabLst/>
              <a:defRPr sz="2500" b="0" i="0" u="none" strike="noStrike" cap="none" spc="0" baseline="0">
                <a:solidFill>
                  <a:srgbClr val="081D3F"/>
                </a:solidFill>
                <a:uFillTx/>
                <a:latin typeface="Montserrat Bold"/>
                <a:ea typeface="Montserrat Bold"/>
                <a:cs typeface="Montserrat Bold"/>
                <a:sym typeface="Montserrat Bold"/>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hangingPunct="1">
              <a:lnSpc>
                <a:spcPct val="100000"/>
              </a:lnSpc>
            </a:pPr>
            <a:endParaRPr lang="es-ES" sz="24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algn="ctr" hangingPunct="1">
              <a:lnSpc>
                <a:spcPct val="150000"/>
              </a:lnSpc>
            </a:pPr>
            <a:r>
              <a:rPr lang="en-US" sz="2400" dirty="0">
                <a:solidFill>
                  <a:schemeClr val="tx1"/>
                </a:solidFill>
                <a:latin typeface="Open Sans" panose="020B0606030504020204" pitchFamily="34" charset="0"/>
                <a:ea typeface="Open Sans" panose="020B0606030504020204" pitchFamily="34" charset="0"/>
                <a:cs typeface="Open Sans" panose="020B0606030504020204" pitchFamily="34" charset="0"/>
              </a:rPr>
              <a:t>Understand what </a:t>
            </a:r>
            <a:r>
              <a:rPr lang="en-US" sz="2400" dirty="0">
                <a:solidFill>
                  <a:srgbClr val="C00000"/>
                </a:solidFill>
                <a:latin typeface="Open Sans" panose="020B0606030504020204" pitchFamily="34" charset="0"/>
                <a:ea typeface="Open Sans" panose="020B0606030504020204" pitchFamily="34" charset="0"/>
                <a:cs typeface="Open Sans" panose="020B0606030504020204" pitchFamily="34" charset="0"/>
              </a:rPr>
              <a:t>level of performance of each </a:t>
            </a:r>
            <a:r>
              <a:rPr lang="en-US" sz="24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transversal</a:t>
            </a:r>
            <a:r>
              <a:rPr lang="en-US" sz="2400" dirty="0">
                <a:solidFill>
                  <a:srgbClr val="C00000"/>
                </a:solidFill>
                <a:latin typeface="Open Sans" panose="020B0606030504020204" pitchFamily="34" charset="0"/>
                <a:ea typeface="Open Sans" panose="020B0606030504020204" pitchFamily="34" charset="0"/>
                <a:cs typeface="Open Sans" panose="020B0606030504020204" pitchFamily="34" charset="0"/>
              </a:rPr>
              <a:t> skill </a:t>
            </a:r>
            <a:r>
              <a:rPr lang="en-US" sz="2400" dirty="0">
                <a:solidFill>
                  <a:schemeClr val="tx1"/>
                </a:solidFill>
                <a:latin typeface="Open Sans" panose="020B0606030504020204" pitchFamily="34" charset="0"/>
                <a:ea typeface="Open Sans" panose="020B0606030504020204" pitchFamily="34" charset="0"/>
                <a:cs typeface="Open Sans" panose="020B0606030504020204" pitchFamily="34" charset="0"/>
              </a:rPr>
              <a:t>is required to help participants in our Employment project access a job vacancy for a certain position</a:t>
            </a:r>
            <a:endParaRPr lang="es-ES" sz="24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88079060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 name="TextBox 2">
            <a:extLst>
              <a:ext uri="{FF2B5EF4-FFF2-40B4-BE49-F238E27FC236}">
                <a16:creationId xmlns:a16="http://schemas.microsoft.com/office/drawing/2014/main" id="{4E1C7412-E54B-4307-8209-D16F2C407CC7}"/>
              </a:ext>
            </a:extLst>
          </p:cNvPr>
          <p:cNvSpPr txBox="1">
            <a:spLocks/>
          </p:cNvSpPr>
          <p:nvPr/>
        </p:nvSpPr>
        <p:spPr>
          <a:xfrm>
            <a:off x="295094" y="176841"/>
            <a:ext cx="13141236" cy="83099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ctr" defTabSz="914400" rtl="0" latinLnBrk="0">
              <a:lnSpc>
                <a:spcPct val="100000"/>
              </a:lnSpc>
              <a:spcBef>
                <a:spcPts val="0"/>
              </a:spcBef>
              <a:spcAft>
                <a:spcPts val="0"/>
              </a:spcAft>
              <a:buClrTx/>
              <a:buSzTx/>
              <a:buFontTx/>
              <a:buNone/>
              <a:tabLst/>
              <a:defRPr sz="13000" b="0" i="0" u="none" strike="noStrike" cap="none" spc="0" baseline="0">
                <a:solidFill>
                  <a:srgbClr val="081D3F"/>
                </a:solidFill>
                <a:uFillTx/>
                <a:latin typeface="Graphik XXXCond Regular"/>
                <a:ea typeface="Graphik XXXCond Regular"/>
                <a:cs typeface="Graphik XXXCond Regular"/>
                <a:sym typeface="Graphik XXXCond Regular"/>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l" hangingPunct="1"/>
            <a:r>
              <a:rPr lang="es-ES" sz="4800" dirty="0" err="1">
                <a:solidFill>
                  <a:schemeClr val="accent3"/>
                </a:solidFill>
                <a:latin typeface="Montserrat Bold"/>
                <a:sym typeface="Montserrat Bold"/>
              </a:rPr>
              <a:t>Work</a:t>
            </a:r>
            <a:r>
              <a:rPr lang="es-ES" sz="4800" dirty="0">
                <a:solidFill>
                  <a:schemeClr val="accent3"/>
                </a:solidFill>
                <a:latin typeface="Montserrat Bold"/>
                <a:sym typeface="Montserrat Bold"/>
              </a:rPr>
              <a:t> </a:t>
            </a:r>
            <a:r>
              <a:rPr lang="es-ES" sz="4800" dirty="0" err="1">
                <a:solidFill>
                  <a:schemeClr val="accent3"/>
                </a:solidFill>
                <a:latin typeface="Montserrat Bold"/>
                <a:sym typeface="Montserrat Bold"/>
              </a:rPr>
              <a:t>methodology</a:t>
            </a:r>
            <a:r>
              <a:rPr lang="es-ES" sz="4800" dirty="0">
                <a:solidFill>
                  <a:schemeClr val="accent3"/>
                </a:solidFill>
                <a:latin typeface="Montserrat Bold"/>
                <a:sym typeface="Montserrat Bold"/>
              </a:rPr>
              <a:t> | </a:t>
            </a:r>
            <a:r>
              <a:rPr lang="es-ES" sz="3200" dirty="0">
                <a:solidFill>
                  <a:srgbClr val="002060"/>
                </a:solidFill>
                <a:latin typeface="Montserrat Bold"/>
                <a:sym typeface="Montserrat Bold"/>
              </a:rPr>
              <a:t>Professional/</a:t>
            </a:r>
            <a:r>
              <a:rPr lang="es-ES" sz="3200" dirty="0" err="1">
                <a:solidFill>
                  <a:srgbClr val="002060"/>
                </a:solidFill>
                <a:latin typeface="Montserrat Bold"/>
                <a:sym typeface="Montserrat Bold"/>
              </a:rPr>
              <a:t>Skills</a:t>
            </a:r>
            <a:r>
              <a:rPr lang="es-ES" sz="3200" dirty="0">
                <a:solidFill>
                  <a:srgbClr val="002060"/>
                </a:solidFill>
                <a:latin typeface="Montserrat Bold"/>
                <a:sym typeface="Montserrat Bold"/>
              </a:rPr>
              <a:t> Training</a:t>
            </a:r>
          </a:p>
        </p:txBody>
      </p:sp>
      <p:pic>
        <p:nvPicPr>
          <p:cNvPr id="28" name="Imagen 27">
            <a:extLst>
              <a:ext uri="{FF2B5EF4-FFF2-40B4-BE49-F238E27FC236}">
                <a16:creationId xmlns:a16="http://schemas.microsoft.com/office/drawing/2014/main" id="{F7198E0E-1A17-42A2-9F8E-4A69136521F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17611" y="27759"/>
            <a:ext cx="1959399" cy="1959399"/>
          </a:xfrm>
          <a:prstGeom prst="rect">
            <a:avLst/>
          </a:prstGeom>
        </p:spPr>
      </p:pic>
      <p:pic>
        <p:nvPicPr>
          <p:cNvPr id="39" name="Imagen 38">
            <a:extLst>
              <a:ext uri="{FF2B5EF4-FFF2-40B4-BE49-F238E27FC236}">
                <a16:creationId xmlns:a16="http://schemas.microsoft.com/office/drawing/2014/main" id="{EC76236F-35BA-479F-819C-16EB3E2B1164}"/>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14916750" y="331034"/>
            <a:ext cx="1353600" cy="1352850"/>
          </a:xfrm>
          <a:prstGeom prst="rect">
            <a:avLst/>
          </a:prstGeom>
        </p:spPr>
      </p:pic>
      <p:sp>
        <p:nvSpPr>
          <p:cNvPr id="14" name="1 Título">
            <a:extLst>
              <a:ext uri="{FF2B5EF4-FFF2-40B4-BE49-F238E27FC236}">
                <a16:creationId xmlns:a16="http://schemas.microsoft.com/office/drawing/2014/main" id="{E385EE3E-8620-45E2-8065-91ED274DF8F9}"/>
              </a:ext>
            </a:extLst>
          </p:cNvPr>
          <p:cNvSpPr txBox="1">
            <a:spLocks/>
          </p:cNvSpPr>
          <p:nvPr/>
        </p:nvSpPr>
        <p:spPr bwMode="auto">
          <a:xfrm>
            <a:off x="1965653" y="1702387"/>
            <a:ext cx="2666188" cy="7263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2800" b="1">
                <a:solidFill>
                  <a:schemeClr val="tx2"/>
                </a:solidFill>
                <a:latin typeface="+mj-lt"/>
                <a:ea typeface="ＭＳ Ｐゴシック" charset="-128"/>
                <a:cs typeface="ＭＳ Ｐゴシック" charset="0"/>
              </a:defRPr>
            </a:lvl1pPr>
            <a:lvl2pPr algn="l" rtl="0" eaLnBrk="0" fontAlgn="base" hangingPunct="0">
              <a:spcBef>
                <a:spcPct val="0"/>
              </a:spcBef>
              <a:spcAft>
                <a:spcPct val="0"/>
              </a:spcAft>
              <a:defRPr sz="2800" b="1">
                <a:solidFill>
                  <a:schemeClr val="tx2"/>
                </a:solidFill>
                <a:latin typeface="Calibri" pitchFamily="34" charset="0"/>
                <a:ea typeface="ＭＳ Ｐゴシック" charset="-128"/>
                <a:cs typeface="ＭＳ Ｐゴシック" charset="0"/>
              </a:defRPr>
            </a:lvl2pPr>
            <a:lvl3pPr algn="l" rtl="0" eaLnBrk="0" fontAlgn="base" hangingPunct="0">
              <a:spcBef>
                <a:spcPct val="0"/>
              </a:spcBef>
              <a:spcAft>
                <a:spcPct val="0"/>
              </a:spcAft>
              <a:defRPr sz="2800" b="1">
                <a:solidFill>
                  <a:schemeClr val="tx2"/>
                </a:solidFill>
                <a:latin typeface="Calibri" pitchFamily="34" charset="0"/>
                <a:ea typeface="ＭＳ Ｐゴシック" charset="-128"/>
                <a:cs typeface="ＭＳ Ｐゴシック" charset="0"/>
              </a:defRPr>
            </a:lvl3pPr>
            <a:lvl4pPr algn="l" rtl="0" eaLnBrk="0" fontAlgn="base" hangingPunct="0">
              <a:spcBef>
                <a:spcPct val="0"/>
              </a:spcBef>
              <a:spcAft>
                <a:spcPct val="0"/>
              </a:spcAft>
              <a:defRPr sz="2800" b="1">
                <a:solidFill>
                  <a:schemeClr val="tx2"/>
                </a:solidFill>
                <a:latin typeface="Calibri" pitchFamily="34" charset="0"/>
                <a:ea typeface="ＭＳ Ｐゴシック" charset="-128"/>
                <a:cs typeface="ＭＳ Ｐゴシック" charset="0"/>
              </a:defRPr>
            </a:lvl4pPr>
            <a:lvl5pPr algn="l" rtl="0" eaLnBrk="0" fontAlgn="base" hangingPunct="0">
              <a:spcBef>
                <a:spcPct val="0"/>
              </a:spcBef>
              <a:spcAft>
                <a:spcPct val="0"/>
              </a:spcAft>
              <a:defRPr sz="2800" b="1">
                <a:solidFill>
                  <a:schemeClr val="tx2"/>
                </a:solidFill>
                <a:latin typeface="Calibri" pitchFamily="34" charset="0"/>
                <a:ea typeface="ＭＳ Ｐゴシック" charset="-128"/>
                <a:cs typeface="ＭＳ Ｐゴシック" charset="0"/>
              </a:defRPr>
            </a:lvl5pPr>
            <a:lvl6pPr marL="457200" algn="l" rtl="0" fontAlgn="base">
              <a:spcBef>
                <a:spcPct val="0"/>
              </a:spcBef>
              <a:spcAft>
                <a:spcPct val="0"/>
              </a:spcAft>
              <a:defRPr sz="3200" b="1">
                <a:solidFill>
                  <a:schemeClr val="tx2"/>
                </a:solidFill>
                <a:latin typeface="Arial" charset="0"/>
                <a:cs typeface="Arial" charset="0"/>
              </a:defRPr>
            </a:lvl6pPr>
            <a:lvl7pPr marL="914400" algn="l" rtl="0" fontAlgn="base">
              <a:spcBef>
                <a:spcPct val="0"/>
              </a:spcBef>
              <a:spcAft>
                <a:spcPct val="0"/>
              </a:spcAft>
              <a:defRPr sz="3200" b="1">
                <a:solidFill>
                  <a:schemeClr val="tx2"/>
                </a:solidFill>
                <a:latin typeface="Arial" charset="0"/>
                <a:cs typeface="Arial" charset="0"/>
              </a:defRPr>
            </a:lvl7pPr>
            <a:lvl8pPr marL="1371600" algn="l" rtl="0" fontAlgn="base">
              <a:spcBef>
                <a:spcPct val="0"/>
              </a:spcBef>
              <a:spcAft>
                <a:spcPct val="0"/>
              </a:spcAft>
              <a:defRPr sz="3200" b="1">
                <a:solidFill>
                  <a:schemeClr val="tx2"/>
                </a:solidFill>
                <a:latin typeface="Arial" charset="0"/>
                <a:cs typeface="Arial" charset="0"/>
              </a:defRPr>
            </a:lvl8pPr>
            <a:lvl9pPr marL="1828800" algn="l" rtl="0" fontAlgn="base">
              <a:spcBef>
                <a:spcPct val="0"/>
              </a:spcBef>
              <a:spcAft>
                <a:spcPct val="0"/>
              </a:spcAft>
              <a:defRPr sz="3200" b="1">
                <a:solidFill>
                  <a:schemeClr val="tx2"/>
                </a:solidFill>
                <a:latin typeface="Arial" charset="0"/>
                <a:cs typeface="Arial"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lang="es-ES_tradnl" altLang="es-ES" kern="0" dirty="0">
                <a:solidFill>
                  <a:srgbClr val="000000"/>
                </a:solidFill>
                <a:latin typeface="Open Sans" panose="020B0606030504020204" pitchFamily="34" charset="0"/>
                <a:ea typeface="Open Sans" panose="020B0606030504020204" pitchFamily="34" charset="0"/>
                <a:cs typeface="Open Sans" panose="020B0606030504020204" pitchFamily="34" charset="0"/>
              </a:rPr>
              <a:t>EXTERNAL</a:t>
            </a:r>
            <a:endParaRPr kumimoji="0" lang="es-ES_tradnl" altLang="es-ES" b="1"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endParaRPr>
          </a:p>
        </p:txBody>
      </p:sp>
      <p:sp>
        <p:nvSpPr>
          <p:cNvPr id="15" name="1 Título">
            <a:extLst>
              <a:ext uri="{FF2B5EF4-FFF2-40B4-BE49-F238E27FC236}">
                <a16:creationId xmlns:a16="http://schemas.microsoft.com/office/drawing/2014/main" id="{7EC39521-3F2A-4255-BEA6-AF080EB4FBB2}"/>
              </a:ext>
            </a:extLst>
          </p:cNvPr>
          <p:cNvSpPr txBox="1">
            <a:spLocks/>
          </p:cNvSpPr>
          <p:nvPr/>
        </p:nvSpPr>
        <p:spPr bwMode="auto">
          <a:xfrm>
            <a:off x="6322654" y="1702387"/>
            <a:ext cx="4225534" cy="7263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2800" b="1">
                <a:solidFill>
                  <a:schemeClr val="tx2"/>
                </a:solidFill>
                <a:latin typeface="+mj-lt"/>
                <a:ea typeface="ＭＳ Ｐゴシック" charset="-128"/>
                <a:cs typeface="ＭＳ Ｐゴシック" charset="0"/>
              </a:defRPr>
            </a:lvl1pPr>
            <a:lvl2pPr algn="l" rtl="0" eaLnBrk="0" fontAlgn="base" hangingPunct="0">
              <a:spcBef>
                <a:spcPct val="0"/>
              </a:spcBef>
              <a:spcAft>
                <a:spcPct val="0"/>
              </a:spcAft>
              <a:defRPr sz="2800" b="1">
                <a:solidFill>
                  <a:schemeClr val="tx2"/>
                </a:solidFill>
                <a:latin typeface="Calibri" pitchFamily="34" charset="0"/>
                <a:ea typeface="ＭＳ Ｐゴシック" charset="-128"/>
                <a:cs typeface="ＭＳ Ｐゴシック" charset="0"/>
              </a:defRPr>
            </a:lvl2pPr>
            <a:lvl3pPr algn="l" rtl="0" eaLnBrk="0" fontAlgn="base" hangingPunct="0">
              <a:spcBef>
                <a:spcPct val="0"/>
              </a:spcBef>
              <a:spcAft>
                <a:spcPct val="0"/>
              </a:spcAft>
              <a:defRPr sz="2800" b="1">
                <a:solidFill>
                  <a:schemeClr val="tx2"/>
                </a:solidFill>
                <a:latin typeface="Calibri" pitchFamily="34" charset="0"/>
                <a:ea typeface="ＭＳ Ｐゴシック" charset="-128"/>
                <a:cs typeface="ＭＳ Ｐゴシック" charset="0"/>
              </a:defRPr>
            </a:lvl3pPr>
            <a:lvl4pPr algn="l" rtl="0" eaLnBrk="0" fontAlgn="base" hangingPunct="0">
              <a:spcBef>
                <a:spcPct val="0"/>
              </a:spcBef>
              <a:spcAft>
                <a:spcPct val="0"/>
              </a:spcAft>
              <a:defRPr sz="2800" b="1">
                <a:solidFill>
                  <a:schemeClr val="tx2"/>
                </a:solidFill>
                <a:latin typeface="Calibri" pitchFamily="34" charset="0"/>
                <a:ea typeface="ＭＳ Ｐゴシック" charset="-128"/>
                <a:cs typeface="ＭＳ Ｐゴシック" charset="0"/>
              </a:defRPr>
            </a:lvl4pPr>
            <a:lvl5pPr algn="l" rtl="0" eaLnBrk="0" fontAlgn="base" hangingPunct="0">
              <a:spcBef>
                <a:spcPct val="0"/>
              </a:spcBef>
              <a:spcAft>
                <a:spcPct val="0"/>
              </a:spcAft>
              <a:defRPr sz="2800" b="1">
                <a:solidFill>
                  <a:schemeClr val="tx2"/>
                </a:solidFill>
                <a:latin typeface="Calibri" pitchFamily="34" charset="0"/>
                <a:ea typeface="ＭＳ Ｐゴシック" charset="-128"/>
                <a:cs typeface="ＭＳ Ｐゴシック" charset="0"/>
              </a:defRPr>
            </a:lvl5pPr>
            <a:lvl6pPr marL="457200" algn="l" rtl="0" fontAlgn="base">
              <a:spcBef>
                <a:spcPct val="0"/>
              </a:spcBef>
              <a:spcAft>
                <a:spcPct val="0"/>
              </a:spcAft>
              <a:defRPr sz="3200" b="1">
                <a:solidFill>
                  <a:schemeClr val="tx2"/>
                </a:solidFill>
                <a:latin typeface="Arial" charset="0"/>
                <a:cs typeface="Arial" charset="0"/>
              </a:defRPr>
            </a:lvl6pPr>
            <a:lvl7pPr marL="914400" algn="l" rtl="0" fontAlgn="base">
              <a:spcBef>
                <a:spcPct val="0"/>
              </a:spcBef>
              <a:spcAft>
                <a:spcPct val="0"/>
              </a:spcAft>
              <a:defRPr sz="3200" b="1">
                <a:solidFill>
                  <a:schemeClr val="tx2"/>
                </a:solidFill>
                <a:latin typeface="Arial" charset="0"/>
                <a:cs typeface="Arial" charset="0"/>
              </a:defRPr>
            </a:lvl7pPr>
            <a:lvl8pPr marL="1371600" algn="l" rtl="0" fontAlgn="base">
              <a:spcBef>
                <a:spcPct val="0"/>
              </a:spcBef>
              <a:spcAft>
                <a:spcPct val="0"/>
              </a:spcAft>
              <a:defRPr sz="3200" b="1">
                <a:solidFill>
                  <a:schemeClr val="tx2"/>
                </a:solidFill>
                <a:latin typeface="Arial" charset="0"/>
                <a:cs typeface="Arial" charset="0"/>
              </a:defRPr>
            </a:lvl8pPr>
            <a:lvl9pPr marL="1828800" algn="l" rtl="0" fontAlgn="base">
              <a:spcBef>
                <a:spcPct val="0"/>
              </a:spcBef>
              <a:spcAft>
                <a:spcPct val="0"/>
              </a:spcAft>
              <a:defRPr sz="3200" b="1">
                <a:solidFill>
                  <a:schemeClr val="tx2"/>
                </a:solidFill>
                <a:latin typeface="Arial" charset="0"/>
                <a:cs typeface="Arial"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lang="es-ES_tradnl" altLang="es-ES" kern="0" dirty="0">
                <a:solidFill>
                  <a:srgbClr val="000000"/>
                </a:solidFill>
                <a:latin typeface="Open Sans" panose="020B0606030504020204" pitchFamily="34" charset="0"/>
                <a:ea typeface="Open Sans" panose="020B0606030504020204" pitchFamily="34" charset="0"/>
                <a:cs typeface="Open Sans" panose="020B0606030504020204" pitchFamily="34" charset="0"/>
              </a:rPr>
              <a:t>INTERNAL</a:t>
            </a:r>
            <a:endParaRPr kumimoji="0" lang="es-ES_tradnl" altLang="es-ES"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endParaRPr>
          </a:p>
        </p:txBody>
      </p:sp>
      <p:sp>
        <p:nvSpPr>
          <p:cNvPr id="3" name="Rectángulo: esquinas redondeadas 2">
            <a:extLst>
              <a:ext uri="{FF2B5EF4-FFF2-40B4-BE49-F238E27FC236}">
                <a16:creationId xmlns:a16="http://schemas.microsoft.com/office/drawing/2014/main" id="{35B27A59-FB95-4086-A97E-247205CE6B75}"/>
              </a:ext>
            </a:extLst>
          </p:cNvPr>
          <p:cNvSpPr/>
          <p:nvPr/>
        </p:nvSpPr>
        <p:spPr>
          <a:xfrm>
            <a:off x="890568" y="2300300"/>
            <a:ext cx="4940969" cy="4188378"/>
          </a:xfrm>
          <a:prstGeom prst="roundRect">
            <a:avLst/>
          </a:prstGeom>
          <a:solidFill>
            <a:schemeClr val="accent3">
              <a:lumMod val="40000"/>
              <a:lumOff val="60000"/>
            </a:schemeClr>
          </a:solidFill>
          <a:ln/>
        </p:spPr>
        <p:style>
          <a:lnRef idx="3">
            <a:schemeClr val="lt1"/>
          </a:lnRef>
          <a:fillRef idx="1">
            <a:schemeClr val="accent4"/>
          </a:fillRef>
          <a:effectRef idx="1">
            <a:schemeClr val="accent4"/>
          </a:effectRef>
          <a:fontRef idx="minor">
            <a:schemeClr val="lt1"/>
          </a:fontRef>
        </p:style>
        <p:txBody>
          <a:bodyPr rot="0" spcFirstLastPara="1" vertOverflow="overflow" horzOverflow="overflow" vert="horz" wrap="square" lIns="45719" tIns="45719" rIns="45719" bIns="45719" numCol="1" spcCol="38100" rtlCol="0" anchor="ctr">
            <a:spAutoFit/>
          </a:bodyPr>
          <a:lstStyle/>
          <a:p>
            <a:pPr>
              <a:lnSpc>
                <a:spcPct val="150000"/>
              </a:lnSpc>
            </a:pPr>
            <a:r>
              <a:rPr lang="en-US" sz="2000" b="1" u="sng" kern="1200" dirty="0">
                <a:solidFill>
                  <a:schemeClr val="tx1"/>
                </a:solidFill>
                <a:latin typeface="Open Sans" panose="020B0606030504020204" pitchFamily="34" charset="0"/>
                <a:ea typeface="Open Sans" panose="020B0606030504020204" pitchFamily="34" charset="0"/>
                <a:cs typeface="Open Sans" panose="020B0606030504020204" pitchFamily="34" charset="0"/>
              </a:rPr>
              <a:t>PROFESSION</a:t>
            </a:r>
          </a:p>
          <a:p>
            <a:pPr marL="285750" indent="-285750">
              <a:lnSpc>
                <a:spcPct val="150000"/>
              </a:lnSpc>
              <a:buFont typeface="Arial" panose="020B0604020202020204" pitchFamily="34" charset="0"/>
              <a:buChar char="•"/>
            </a:pPr>
            <a:r>
              <a:rPr lang="en-US" sz="2000" b="1" kern="1200" dirty="0">
                <a:solidFill>
                  <a:schemeClr val="tx1"/>
                </a:solidFill>
                <a:latin typeface="Open Sans" panose="020B0606030504020204" pitchFamily="34" charset="0"/>
                <a:ea typeface="Open Sans" panose="020B0606030504020204" pitchFamily="34" charset="0"/>
                <a:cs typeface="Open Sans" panose="020B0606030504020204" pitchFamily="34" charset="0"/>
              </a:rPr>
              <a:t>Hairdressing</a:t>
            </a:r>
          </a:p>
          <a:p>
            <a:pPr marL="285750" indent="-285750">
              <a:lnSpc>
                <a:spcPct val="150000"/>
              </a:lnSpc>
              <a:buFont typeface="Arial" panose="020B0604020202020204" pitchFamily="34" charset="0"/>
              <a:buChar char="•"/>
            </a:pPr>
            <a:r>
              <a:rPr lang="en-US" sz="2000" b="1" kern="1200" dirty="0">
                <a:solidFill>
                  <a:schemeClr val="tx1"/>
                </a:solidFill>
                <a:latin typeface="Open Sans" panose="020B0606030504020204" pitchFamily="34" charset="0"/>
                <a:ea typeface="Open Sans" panose="020B0606030504020204" pitchFamily="34" charset="0"/>
                <a:cs typeface="Open Sans" panose="020B0606030504020204" pitchFamily="34" charset="0"/>
              </a:rPr>
              <a:t>Cooking</a:t>
            </a:r>
          </a:p>
          <a:p>
            <a:pPr marL="285750" indent="-285750">
              <a:lnSpc>
                <a:spcPct val="150000"/>
              </a:lnSpc>
              <a:buFont typeface="Arial" panose="020B0604020202020204" pitchFamily="34" charset="0"/>
              <a:buChar char="•"/>
            </a:pPr>
            <a:r>
              <a:rPr lang="en-US" sz="2000" b="1" kern="1200" dirty="0">
                <a:solidFill>
                  <a:schemeClr val="tx1"/>
                </a:solidFill>
                <a:latin typeface="Open Sans" panose="020B0606030504020204" pitchFamily="34" charset="0"/>
                <a:ea typeface="Open Sans" panose="020B0606030504020204" pitchFamily="34" charset="0"/>
                <a:cs typeface="Open Sans" panose="020B0606030504020204" pitchFamily="34" charset="0"/>
              </a:rPr>
              <a:t>Agricultural worker</a:t>
            </a:r>
          </a:p>
          <a:p>
            <a:pPr marL="285750" indent="-285750">
              <a:lnSpc>
                <a:spcPct val="150000"/>
              </a:lnSpc>
              <a:buFont typeface="Arial" panose="020B0604020202020204" pitchFamily="34" charset="0"/>
              <a:buChar char="•"/>
            </a:pPr>
            <a:r>
              <a:rPr lang="en-US" sz="2000" b="1" kern="1200" dirty="0">
                <a:solidFill>
                  <a:schemeClr val="tx1"/>
                </a:solidFill>
                <a:latin typeface="Open Sans" panose="020B0606030504020204" pitchFamily="34" charset="0"/>
                <a:ea typeface="Open Sans" panose="020B0606030504020204" pitchFamily="34" charset="0"/>
                <a:cs typeface="Open Sans" panose="020B0606030504020204" pitchFamily="34" charset="0"/>
              </a:rPr>
              <a:t>Welding</a:t>
            </a:r>
          </a:p>
          <a:p>
            <a:pPr marL="285750" indent="-285750">
              <a:lnSpc>
                <a:spcPct val="150000"/>
              </a:lnSpc>
              <a:buFont typeface="Arial" panose="020B0604020202020204" pitchFamily="34" charset="0"/>
              <a:buChar char="•"/>
            </a:pPr>
            <a:r>
              <a:rPr lang="en-US" sz="2000" b="1" kern="1200" dirty="0">
                <a:solidFill>
                  <a:schemeClr val="tx1"/>
                </a:solidFill>
                <a:latin typeface="Open Sans" panose="020B0606030504020204" pitchFamily="34" charset="0"/>
                <a:ea typeface="Open Sans" panose="020B0606030504020204" pitchFamily="34" charset="0"/>
                <a:cs typeface="Open Sans" panose="020B0606030504020204" pitchFamily="34" charset="0"/>
              </a:rPr>
              <a:t>Web design</a:t>
            </a:r>
          </a:p>
          <a:p>
            <a:pPr marL="285750" indent="-285750">
              <a:lnSpc>
                <a:spcPct val="150000"/>
              </a:lnSpc>
              <a:buFont typeface="Arial" panose="020B0604020202020204" pitchFamily="34" charset="0"/>
              <a:buChar char="•"/>
            </a:pPr>
            <a:r>
              <a:rPr lang="en-US" sz="2000" b="1" kern="1200" dirty="0">
                <a:solidFill>
                  <a:schemeClr val="tx1"/>
                </a:solidFill>
                <a:latin typeface="Open Sans" panose="020B0606030504020204" pitchFamily="34" charset="0"/>
                <a:ea typeface="Open Sans" panose="020B0606030504020204" pitchFamily="34" charset="0"/>
                <a:cs typeface="Open Sans" panose="020B0606030504020204" pitchFamily="34" charset="0"/>
              </a:rPr>
              <a:t>Finance for micro business</a:t>
            </a:r>
          </a:p>
          <a:p>
            <a:pPr marL="285750" indent="-285750">
              <a:lnSpc>
                <a:spcPct val="150000"/>
              </a:lnSpc>
              <a:buFont typeface="Arial" panose="020B0604020202020204" pitchFamily="34" charset="0"/>
              <a:buChar char="•"/>
            </a:pPr>
            <a:r>
              <a:rPr lang="en-US" sz="2000" b="1" kern="1200" dirty="0">
                <a:solidFill>
                  <a:schemeClr val="tx1"/>
                </a:solidFill>
                <a:latin typeface="Open Sans" panose="020B0606030504020204" pitchFamily="34" charset="0"/>
                <a:ea typeface="Open Sans" panose="020B0606030504020204" pitchFamily="34" charset="0"/>
                <a:cs typeface="Open Sans" panose="020B0606030504020204" pitchFamily="34" charset="0"/>
              </a:rPr>
              <a:t>Development of business plan</a:t>
            </a:r>
          </a:p>
        </p:txBody>
      </p:sp>
      <p:sp>
        <p:nvSpPr>
          <p:cNvPr id="17" name="Rectángulo: esquinas redondeadas 16">
            <a:extLst>
              <a:ext uri="{FF2B5EF4-FFF2-40B4-BE49-F238E27FC236}">
                <a16:creationId xmlns:a16="http://schemas.microsoft.com/office/drawing/2014/main" id="{323FDD5D-779A-4666-BA4A-9A922734E377}"/>
              </a:ext>
            </a:extLst>
          </p:cNvPr>
          <p:cNvSpPr/>
          <p:nvPr/>
        </p:nvSpPr>
        <p:spPr>
          <a:xfrm>
            <a:off x="6346749" y="2300300"/>
            <a:ext cx="4225535" cy="2656044"/>
          </a:xfrm>
          <a:prstGeom prst="roundRect">
            <a:avLst/>
          </a:prstGeom>
          <a:solidFill>
            <a:schemeClr val="accent3">
              <a:lumMod val="60000"/>
              <a:lumOff val="40000"/>
            </a:schemeClr>
          </a:solidFill>
          <a:ln/>
        </p:spPr>
        <p:style>
          <a:lnRef idx="3">
            <a:schemeClr val="lt1"/>
          </a:lnRef>
          <a:fillRef idx="1">
            <a:schemeClr val="accent4"/>
          </a:fillRef>
          <a:effectRef idx="1">
            <a:schemeClr val="accent4"/>
          </a:effectRef>
          <a:fontRef idx="minor">
            <a:schemeClr val="lt1"/>
          </a:fontRef>
        </p:style>
        <p:txBody>
          <a:bodyPr rot="0" spcFirstLastPara="1" vertOverflow="overflow" horzOverflow="overflow" vert="horz" wrap="square" lIns="45719" tIns="45719" rIns="45719" bIns="45719" numCol="1" spcCol="38100" rtlCol="0" anchor="ctr">
            <a:spAutoFit/>
          </a:bodyPr>
          <a:lstStyle/>
          <a:p>
            <a:pPr>
              <a:lnSpc>
                <a:spcPct val="150000"/>
              </a:lnSpc>
            </a:pPr>
            <a:r>
              <a:rPr lang="en-US" sz="2000" b="1" u="sng" kern="1200" dirty="0">
                <a:latin typeface="Open Sans" panose="020B0606030504020204" pitchFamily="34" charset="0"/>
                <a:ea typeface="Open Sans" panose="020B0606030504020204" pitchFamily="34" charset="0"/>
                <a:cs typeface="Open Sans" panose="020B0606030504020204" pitchFamily="34" charset="0"/>
              </a:rPr>
              <a:t>URCS TRAININGS</a:t>
            </a:r>
          </a:p>
          <a:p>
            <a:pPr marL="285750" indent="-285750">
              <a:lnSpc>
                <a:spcPct val="150000"/>
              </a:lnSpc>
              <a:buFont typeface="Arial" panose="020B0604020202020204" pitchFamily="34" charset="0"/>
              <a:buChar char="•"/>
            </a:pPr>
            <a:r>
              <a:rPr lang="en-US" sz="2000" b="1" kern="1200" dirty="0">
                <a:latin typeface="Open Sans" panose="020B0606030504020204" pitchFamily="34" charset="0"/>
                <a:ea typeface="Open Sans" panose="020B0606030504020204" pitchFamily="34" charset="0"/>
                <a:cs typeface="Open Sans" panose="020B0606030504020204" pitchFamily="34" charset="0"/>
              </a:rPr>
              <a:t>First Aid</a:t>
            </a:r>
          </a:p>
          <a:p>
            <a:pPr marL="285750" indent="-285750">
              <a:lnSpc>
                <a:spcPct val="150000"/>
              </a:lnSpc>
              <a:buFont typeface="Arial" panose="020B0604020202020204" pitchFamily="34" charset="0"/>
              <a:buChar char="•"/>
            </a:pPr>
            <a:r>
              <a:rPr lang="en-US" sz="2000" b="1" kern="1200" dirty="0">
                <a:latin typeface="Open Sans" panose="020B0606030504020204" pitchFamily="34" charset="0"/>
                <a:ea typeface="Open Sans" panose="020B0606030504020204" pitchFamily="34" charset="0"/>
                <a:cs typeface="Open Sans" panose="020B0606030504020204" pitchFamily="34" charset="0"/>
              </a:rPr>
              <a:t>MHPSS</a:t>
            </a:r>
          </a:p>
          <a:p>
            <a:pPr marL="285750" indent="-285750">
              <a:lnSpc>
                <a:spcPct val="150000"/>
              </a:lnSpc>
              <a:buFont typeface="Arial" panose="020B0604020202020204" pitchFamily="34" charset="0"/>
              <a:buChar char="•"/>
            </a:pPr>
            <a:r>
              <a:rPr lang="en-US" sz="2000" b="1" kern="1200" dirty="0">
                <a:latin typeface="Open Sans" panose="020B0606030504020204" pitchFamily="34" charset="0"/>
                <a:ea typeface="Open Sans" panose="020B0606030504020204" pitchFamily="34" charset="0"/>
                <a:cs typeface="Open Sans" panose="020B0606030504020204" pitchFamily="34" charset="0"/>
              </a:rPr>
              <a:t>Home-based care</a:t>
            </a:r>
          </a:p>
          <a:p>
            <a:pPr marL="285750" indent="-285750">
              <a:lnSpc>
                <a:spcPct val="150000"/>
              </a:lnSpc>
              <a:buFont typeface="Arial" panose="020B0604020202020204" pitchFamily="34" charset="0"/>
              <a:buChar char="•"/>
            </a:pPr>
            <a:r>
              <a:rPr lang="en-US" sz="2000" b="1" kern="1200" dirty="0">
                <a:latin typeface="Open Sans" panose="020B0606030504020204" pitchFamily="34" charset="0"/>
                <a:ea typeface="Open Sans" panose="020B0606030504020204" pitchFamily="34" charset="0"/>
                <a:cs typeface="Open Sans" panose="020B0606030504020204" pitchFamily="34" charset="0"/>
              </a:rPr>
              <a:t>Other URCS trainings</a:t>
            </a:r>
          </a:p>
        </p:txBody>
      </p:sp>
      <p:sp>
        <p:nvSpPr>
          <p:cNvPr id="18" name="Rectángulo: esquinas redondeadas 17">
            <a:extLst>
              <a:ext uri="{FF2B5EF4-FFF2-40B4-BE49-F238E27FC236}">
                <a16:creationId xmlns:a16="http://schemas.microsoft.com/office/drawing/2014/main" id="{552AC06C-C0FF-4259-82F0-301D894D39E4}"/>
              </a:ext>
            </a:extLst>
          </p:cNvPr>
          <p:cNvSpPr/>
          <p:nvPr/>
        </p:nvSpPr>
        <p:spPr>
          <a:xfrm>
            <a:off x="890567" y="6716008"/>
            <a:ext cx="4940969" cy="3166822"/>
          </a:xfrm>
          <a:prstGeom prst="roundRect">
            <a:avLst/>
          </a:prstGeom>
          <a:solidFill>
            <a:schemeClr val="accent4">
              <a:lumMod val="60000"/>
              <a:lumOff val="40000"/>
            </a:schemeClr>
          </a:solidFill>
          <a:ln/>
        </p:spPr>
        <p:style>
          <a:lnRef idx="3">
            <a:schemeClr val="lt1"/>
          </a:lnRef>
          <a:fillRef idx="1">
            <a:schemeClr val="accent4"/>
          </a:fillRef>
          <a:effectRef idx="1">
            <a:schemeClr val="accent4"/>
          </a:effectRef>
          <a:fontRef idx="minor">
            <a:schemeClr val="lt1"/>
          </a:fontRef>
        </p:style>
        <p:txBody>
          <a:bodyPr rot="0" spcFirstLastPara="1" vertOverflow="overflow" horzOverflow="overflow" vert="horz" wrap="square" lIns="45719" tIns="45719" rIns="45719" bIns="45719" numCol="1" spcCol="38100" rtlCol="0" anchor="ctr">
            <a:spAutoFit/>
          </a:bodyPr>
          <a:lstStyle/>
          <a:p>
            <a:pPr>
              <a:lnSpc>
                <a:spcPct val="150000"/>
              </a:lnSpc>
            </a:pPr>
            <a:r>
              <a:rPr lang="en-US" sz="2000" b="1" u="sng" kern="1200" dirty="0">
                <a:solidFill>
                  <a:prstClr val="white"/>
                </a:solidFill>
                <a:latin typeface="Open Sans" panose="020B0606030504020204" pitchFamily="34" charset="0"/>
                <a:ea typeface="Open Sans" panose="020B0606030504020204" pitchFamily="34" charset="0"/>
                <a:cs typeface="Open Sans" panose="020B0606030504020204" pitchFamily="34" charset="0"/>
              </a:rPr>
              <a:t>TRANSVERSAL TECHNICAL SKILLS</a:t>
            </a:r>
          </a:p>
          <a:p>
            <a:pPr marL="285750" indent="-285750">
              <a:lnSpc>
                <a:spcPct val="150000"/>
              </a:lnSpc>
              <a:buFont typeface="Arial" panose="020B0604020202020204" pitchFamily="34" charset="0"/>
              <a:buChar char="•"/>
            </a:pPr>
            <a:r>
              <a:rPr lang="en-US" sz="2000" b="1" kern="1200" dirty="0">
                <a:solidFill>
                  <a:prstClr val="white"/>
                </a:solidFill>
                <a:latin typeface="Open Sans" panose="020B0606030504020204" pitchFamily="34" charset="0"/>
                <a:ea typeface="Open Sans" panose="020B0606030504020204" pitchFamily="34" charset="0"/>
                <a:cs typeface="Open Sans" panose="020B0606030504020204" pitchFamily="34" charset="0"/>
              </a:rPr>
              <a:t>Food handling </a:t>
            </a:r>
          </a:p>
          <a:p>
            <a:pPr marL="285750" indent="-285750">
              <a:lnSpc>
                <a:spcPct val="150000"/>
              </a:lnSpc>
              <a:buFont typeface="Arial" panose="020B0604020202020204" pitchFamily="34" charset="0"/>
              <a:buChar char="•"/>
            </a:pPr>
            <a:r>
              <a:rPr lang="en-US" sz="2000" b="1" kern="1200" dirty="0">
                <a:solidFill>
                  <a:prstClr val="white"/>
                </a:solidFill>
                <a:latin typeface="Open Sans" panose="020B0606030504020204" pitchFamily="34" charset="0"/>
                <a:ea typeface="Open Sans" panose="020B0606030504020204" pitchFamily="34" charset="0"/>
                <a:cs typeface="Open Sans" panose="020B0606030504020204" pitchFamily="34" charset="0"/>
              </a:rPr>
              <a:t>Driving license</a:t>
            </a:r>
          </a:p>
          <a:p>
            <a:pPr marL="285750" indent="-285750">
              <a:lnSpc>
                <a:spcPct val="150000"/>
              </a:lnSpc>
              <a:buFont typeface="Arial" panose="020B0604020202020204" pitchFamily="34" charset="0"/>
              <a:buChar char="•"/>
            </a:pPr>
            <a:r>
              <a:rPr lang="en-US" sz="2000" b="1" kern="1200" dirty="0">
                <a:solidFill>
                  <a:prstClr val="white"/>
                </a:solidFill>
                <a:latin typeface="Open Sans" panose="020B0606030504020204" pitchFamily="34" charset="0"/>
                <a:ea typeface="Open Sans" panose="020B0606030504020204" pitchFamily="34" charset="0"/>
                <a:cs typeface="Open Sans" panose="020B0606030504020204" pitchFamily="34" charset="0"/>
              </a:rPr>
              <a:t>Forklift</a:t>
            </a:r>
          </a:p>
          <a:p>
            <a:pPr marL="285750" indent="-285750">
              <a:lnSpc>
                <a:spcPct val="150000"/>
              </a:lnSpc>
              <a:buFont typeface="Arial" panose="020B0604020202020204" pitchFamily="34" charset="0"/>
              <a:buChar char="•"/>
            </a:pPr>
            <a:r>
              <a:rPr lang="en-US" sz="2000" b="1" kern="1200" dirty="0">
                <a:solidFill>
                  <a:prstClr val="white"/>
                </a:solidFill>
                <a:latin typeface="Open Sans" panose="020B0606030504020204" pitchFamily="34" charset="0"/>
                <a:ea typeface="Open Sans" panose="020B0606030504020204" pitchFamily="34" charset="0"/>
                <a:cs typeface="Open Sans" panose="020B0606030504020204" pitchFamily="34" charset="0"/>
              </a:rPr>
              <a:t>Foreign language</a:t>
            </a:r>
          </a:p>
          <a:p>
            <a:pPr marL="285750" indent="-285750">
              <a:lnSpc>
                <a:spcPct val="150000"/>
              </a:lnSpc>
              <a:buFont typeface="Arial" panose="020B0604020202020204" pitchFamily="34" charset="0"/>
              <a:buChar char="•"/>
            </a:pPr>
            <a:r>
              <a:rPr lang="en-US" sz="2000" b="1" kern="1200" dirty="0">
                <a:solidFill>
                  <a:prstClr val="white"/>
                </a:solidFill>
                <a:latin typeface="Open Sans" panose="020B0606030504020204" pitchFamily="34" charset="0"/>
                <a:ea typeface="Open Sans" panose="020B0606030504020204" pitchFamily="34" charset="0"/>
                <a:cs typeface="Open Sans" panose="020B0606030504020204" pitchFamily="34" charset="0"/>
              </a:rPr>
              <a:t>Others…</a:t>
            </a:r>
          </a:p>
        </p:txBody>
      </p:sp>
      <p:sp>
        <p:nvSpPr>
          <p:cNvPr id="19" name="Lorem ipsum dolor sit amet, consectetuer adipiscing elit. Aenean commodo ligula eget dolor. Aenean massa. Cum sociis natoque penatibus et magnis dis parturient montes, nascetur ridiculus mus.">
            <a:extLst>
              <a:ext uri="{FF2B5EF4-FFF2-40B4-BE49-F238E27FC236}">
                <a16:creationId xmlns:a16="http://schemas.microsoft.com/office/drawing/2014/main" id="{FC31B838-B782-4EF2-BEEE-9EBB35221B3C}"/>
              </a:ext>
            </a:extLst>
          </p:cNvPr>
          <p:cNvSpPr txBox="1">
            <a:spLocks/>
          </p:cNvSpPr>
          <p:nvPr/>
        </p:nvSpPr>
        <p:spPr>
          <a:xfrm rot="19881414">
            <a:off x="5773918" y="6142671"/>
            <a:ext cx="5378524" cy="206210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marL="0" marR="0" indent="0" algn="l" defTabSz="914400" rtl="0" latinLnBrk="0">
              <a:lnSpc>
                <a:spcPct val="80000"/>
              </a:lnSpc>
              <a:spcBef>
                <a:spcPts val="0"/>
              </a:spcBef>
              <a:spcAft>
                <a:spcPts val="0"/>
              </a:spcAft>
              <a:buClrTx/>
              <a:buSzTx/>
              <a:buFontTx/>
              <a:buNone/>
              <a:tabLst/>
              <a:defRPr sz="2500" b="0" i="0" u="none" strike="noStrike" cap="none" spc="0" baseline="0">
                <a:solidFill>
                  <a:srgbClr val="081D3F"/>
                </a:solidFill>
                <a:uFillTx/>
                <a:latin typeface="Montserrat Bold"/>
                <a:ea typeface="Montserrat Bold"/>
                <a:cs typeface="Montserrat Bold"/>
                <a:sym typeface="Montserrat Bold"/>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ctr" hangingPunct="1">
              <a:lnSpc>
                <a:spcPct val="150000"/>
              </a:lnSpc>
            </a:pPr>
            <a:r>
              <a:rPr lang="es-ES" sz="40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PROFESSIONAL/VET </a:t>
            </a:r>
            <a:r>
              <a:rPr lang="es-ES" sz="4000" b="1" dirty="0">
                <a:solidFill>
                  <a:schemeClr val="tx1"/>
                </a:solidFill>
                <a:latin typeface="Open Sans" panose="020B0606030504020204" pitchFamily="34" charset="0"/>
                <a:ea typeface="Open Sans" panose="020B0606030504020204" pitchFamily="34" charset="0"/>
                <a:cs typeface="Open Sans" panose="020B0606030504020204" pitchFamily="34" charset="0"/>
              </a:rPr>
              <a:t>TRAINING</a:t>
            </a:r>
          </a:p>
          <a:p>
            <a:pPr hangingPunct="1">
              <a:lnSpc>
                <a:spcPct val="100000"/>
              </a:lnSpc>
            </a:pPr>
            <a:endParaRPr lang="es-ES" sz="8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Lorem ipsum dolor sit amet, consectetuer adipiscing elit. Aenean commodo ligula eget dolor. Aenean massa. Cum sociis natoque penatibus et magnis dis parturient montes, nascetur ridiculus mus.">
            <a:extLst>
              <a:ext uri="{FF2B5EF4-FFF2-40B4-BE49-F238E27FC236}">
                <a16:creationId xmlns:a16="http://schemas.microsoft.com/office/drawing/2014/main" id="{FE48A96C-23B6-4EAC-94A7-F2E06FCA18B4}"/>
              </a:ext>
            </a:extLst>
          </p:cNvPr>
          <p:cNvSpPr txBox="1">
            <a:spLocks/>
          </p:cNvSpPr>
          <p:nvPr/>
        </p:nvSpPr>
        <p:spPr>
          <a:xfrm rot="16200000">
            <a:off x="-2166417" y="4747720"/>
            <a:ext cx="5131734" cy="79290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marL="0" marR="0" indent="0" algn="l" defTabSz="914400" rtl="0" latinLnBrk="0">
              <a:lnSpc>
                <a:spcPct val="80000"/>
              </a:lnSpc>
              <a:spcBef>
                <a:spcPts val="0"/>
              </a:spcBef>
              <a:spcAft>
                <a:spcPts val="0"/>
              </a:spcAft>
              <a:buClrTx/>
              <a:buSzTx/>
              <a:buFontTx/>
              <a:buNone/>
              <a:tabLst/>
              <a:defRPr sz="2500" b="0" i="0" u="none" strike="noStrike" cap="none" spc="0" baseline="0">
                <a:solidFill>
                  <a:srgbClr val="081D3F"/>
                </a:solidFill>
                <a:uFillTx/>
                <a:latin typeface="Montserrat Bold"/>
                <a:ea typeface="Montserrat Bold"/>
                <a:cs typeface="Montserrat Bold"/>
                <a:sym typeface="Montserrat Bold"/>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hangingPunct="1">
              <a:lnSpc>
                <a:spcPct val="100000"/>
              </a:lnSpc>
            </a:pPr>
            <a:endParaRPr lang="es-ES" sz="800" b="1" dirty="0">
              <a:solidFill>
                <a:schemeClr val="tx1"/>
              </a:solidFill>
              <a:highlight>
                <a:srgbClr val="C0C0C0"/>
              </a:highlight>
              <a:latin typeface="Open Sans" panose="020B0606030504020204" pitchFamily="34" charset="0"/>
              <a:ea typeface="Open Sans" panose="020B0606030504020204" pitchFamily="34" charset="0"/>
              <a:cs typeface="Open Sans" panose="020B0606030504020204" pitchFamily="34" charset="0"/>
            </a:endParaRPr>
          </a:p>
          <a:p>
            <a:pPr hangingPunct="1">
              <a:lnSpc>
                <a:spcPct val="150000"/>
              </a:lnSpc>
            </a:pPr>
            <a:r>
              <a:rPr lang="es-ES" sz="2800" b="1" dirty="0">
                <a:solidFill>
                  <a:schemeClr val="tx1"/>
                </a:solidFill>
                <a:highlight>
                  <a:srgbClr val="C0C0C0"/>
                </a:highlight>
                <a:latin typeface="Open Sans" panose="020B0606030504020204" pitchFamily="34" charset="0"/>
                <a:ea typeface="Open Sans" panose="020B0606030504020204" pitchFamily="34" charset="0"/>
                <a:cs typeface="Open Sans" panose="020B0606030504020204" pitchFamily="34" charset="0"/>
              </a:rPr>
              <a:t>  </a:t>
            </a:r>
            <a:r>
              <a:rPr lang="es-ES" sz="2800" b="1" dirty="0" err="1">
                <a:solidFill>
                  <a:schemeClr val="tx1"/>
                </a:solidFill>
                <a:highlight>
                  <a:srgbClr val="C0C0C0"/>
                </a:highlight>
                <a:latin typeface="Open Sans" panose="020B0606030504020204" pitchFamily="34" charset="0"/>
                <a:ea typeface="Open Sans" panose="020B0606030504020204" pitchFamily="34" charset="0"/>
                <a:cs typeface="Open Sans" panose="020B0606030504020204" pitchFamily="34" charset="0"/>
              </a:rPr>
              <a:t>Need</a:t>
            </a:r>
            <a:r>
              <a:rPr lang="es-ES" sz="2800" b="1" dirty="0">
                <a:solidFill>
                  <a:schemeClr val="tx1"/>
                </a:solidFill>
                <a:highlight>
                  <a:srgbClr val="C0C0C0"/>
                </a:highlight>
                <a:latin typeface="Open Sans" panose="020B0606030504020204" pitchFamily="34" charset="0"/>
                <a:ea typeface="Open Sans" panose="020B0606030504020204" pitchFamily="34" charset="0"/>
                <a:cs typeface="Open Sans" panose="020B0606030504020204" pitchFamily="34" charset="0"/>
              </a:rPr>
              <a:t> </a:t>
            </a:r>
            <a:r>
              <a:rPr lang="es-ES" sz="2800" b="1" dirty="0" err="1">
                <a:solidFill>
                  <a:schemeClr val="tx1"/>
                </a:solidFill>
                <a:highlight>
                  <a:srgbClr val="C0C0C0"/>
                </a:highlight>
                <a:latin typeface="Open Sans" panose="020B0606030504020204" pitchFamily="34" charset="0"/>
                <a:ea typeface="Open Sans" panose="020B0606030504020204" pitchFamily="34" charset="0"/>
                <a:cs typeface="Open Sans" panose="020B0606030504020204" pitchFamily="34" charset="0"/>
              </a:rPr>
              <a:t>of</a:t>
            </a:r>
            <a:r>
              <a:rPr lang="es-ES" sz="2800" b="1" dirty="0">
                <a:solidFill>
                  <a:schemeClr val="tx1"/>
                </a:solidFill>
                <a:highlight>
                  <a:srgbClr val="C0C0C0"/>
                </a:highlight>
                <a:latin typeface="Open Sans" panose="020B0606030504020204" pitchFamily="34" charset="0"/>
                <a:ea typeface="Open Sans" panose="020B0606030504020204" pitchFamily="34" charset="0"/>
                <a:cs typeface="Open Sans" panose="020B0606030504020204" pitchFamily="34" charset="0"/>
              </a:rPr>
              <a:t> tender </a:t>
            </a:r>
            <a:r>
              <a:rPr lang="es-ES" sz="2800" b="1" dirty="0" err="1">
                <a:solidFill>
                  <a:schemeClr val="tx1"/>
                </a:solidFill>
                <a:highlight>
                  <a:srgbClr val="C0C0C0"/>
                </a:highlight>
                <a:latin typeface="Open Sans" panose="020B0606030504020204" pitchFamily="34" charset="0"/>
                <a:ea typeface="Open Sans" panose="020B0606030504020204" pitchFamily="34" charset="0"/>
                <a:cs typeface="Open Sans" panose="020B0606030504020204" pitchFamily="34" charset="0"/>
              </a:rPr>
              <a:t>process</a:t>
            </a:r>
            <a:r>
              <a:rPr lang="es-ES" sz="2800" b="1" dirty="0" err="1">
                <a:solidFill>
                  <a:schemeClr val="bg1">
                    <a:lumMod val="75000"/>
                  </a:schemeClr>
                </a:solidFill>
                <a:highlight>
                  <a:srgbClr val="C0C0C0"/>
                </a:highlight>
                <a:latin typeface="Open Sans" panose="020B0606030504020204" pitchFamily="34" charset="0"/>
                <a:ea typeface="Open Sans" panose="020B0606030504020204" pitchFamily="34" charset="0"/>
                <a:cs typeface="Open Sans" panose="020B0606030504020204" pitchFamily="34" charset="0"/>
              </a:rPr>
              <a:t>çc</a:t>
            </a:r>
            <a:endParaRPr lang="es-ES" sz="2800" b="1" dirty="0">
              <a:solidFill>
                <a:schemeClr val="bg1">
                  <a:lumMod val="75000"/>
                </a:schemeClr>
              </a:solidFill>
              <a:highlight>
                <a:srgbClr val="C0C0C0"/>
              </a:highlight>
              <a:latin typeface="Open Sans" panose="020B0606030504020204" pitchFamily="34" charset="0"/>
              <a:ea typeface="Open Sans" panose="020B0606030504020204" pitchFamily="34" charset="0"/>
              <a:cs typeface="Open Sans" panose="020B0606030504020204" pitchFamily="34" charset="0"/>
            </a:endParaRPr>
          </a:p>
        </p:txBody>
      </p:sp>
      <p:sp>
        <p:nvSpPr>
          <p:cNvPr id="2" name="Rectángulo 1">
            <a:extLst>
              <a:ext uri="{FF2B5EF4-FFF2-40B4-BE49-F238E27FC236}">
                <a16:creationId xmlns:a16="http://schemas.microsoft.com/office/drawing/2014/main" id="{D40AA8D0-B00D-465C-BDFC-63490D954A3D}"/>
              </a:ext>
            </a:extLst>
          </p:cNvPr>
          <p:cNvSpPr/>
          <p:nvPr/>
        </p:nvSpPr>
        <p:spPr>
          <a:xfrm>
            <a:off x="11084501" y="3704472"/>
            <a:ext cx="6992509" cy="5378780"/>
          </a:xfrm>
          <a:prstGeom prst="rect">
            <a:avLst/>
          </a:prstGeom>
        </p:spPr>
        <p:txBody>
          <a:bodyPr wrap="square">
            <a:spAutoFit/>
          </a:bodyPr>
          <a:lstStyle/>
          <a:p>
            <a:pPr hangingPunct="1">
              <a:lnSpc>
                <a:spcPct val="150000"/>
              </a:lnSpc>
            </a:pPr>
            <a:r>
              <a:rPr lang="es-ES" sz="28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3 </a:t>
            </a:r>
            <a:r>
              <a:rPr lang="es-ES" sz="2800" b="1" dirty="0" err="1">
                <a:solidFill>
                  <a:srgbClr val="C00000"/>
                </a:solidFill>
                <a:latin typeface="Open Sans" panose="020B0606030504020204" pitchFamily="34" charset="0"/>
                <a:ea typeface="Open Sans" panose="020B0606030504020204" pitchFamily="34" charset="0"/>
                <a:cs typeface="Open Sans" panose="020B0606030504020204" pitchFamily="34" charset="0"/>
              </a:rPr>
              <a:t>modalities</a:t>
            </a:r>
            <a:r>
              <a:rPr lang="es-ES" sz="28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 </a:t>
            </a:r>
            <a:r>
              <a:rPr lang="es-ES" sz="2800" dirty="0">
                <a:solidFill>
                  <a:schemeClr val="tx1"/>
                </a:solidFill>
                <a:latin typeface="Open Sans" panose="020B0606030504020204" pitchFamily="34" charset="0"/>
                <a:ea typeface="Open Sans" panose="020B0606030504020204" pitchFamily="34" charset="0"/>
                <a:cs typeface="Open Sans" panose="020B0606030504020204" pitchFamily="34" charset="0"/>
              </a:rPr>
              <a:t>(</a:t>
            </a:r>
            <a:r>
              <a:rPr lang="es-ES" sz="280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for</a:t>
            </a:r>
            <a:r>
              <a:rPr lang="es-ES" sz="280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s-ES" sz="280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internal</a:t>
            </a:r>
            <a:r>
              <a:rPr lang="es-ES" sz="2800" dirty="0">
                <a:solidFill>
                  <a:schemeClr val="tx1"/>
                </a:solidFill>
                <a:latin typeface="Open Sans" panose="020B0606030504020204" pitchFamily="34" charset="0"/>
                <a:ea typeface="Open Sans" panose="020B0606030504020204" pitchFamily="34" charset="0"/>
                <a:cs typeface="Open Sans" panose="020B0606030504020204" pitchFamily="34" charset="0"/>
              </a:rPr>
              <a:t> and </a:t>
            </a:r>
            <a:r>
              <a:rPr lang="es-ES" sz="280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external</a:t>
            </a:r>
            <a:r>
              <a:rPr lang="es-ES" sz="2800" dirty="0">
                <a:solidFill>
                  <a:schemeClr val="tx1"/>
                </a:solidFill>
                <a:latin typeface="Open Sans" panose="020B0606030504020204" pitchFamily="34" charset="0"/>
                <a:ea typeface="Open Sans" panose="020B0606030504020204" pitchFamily="34" charset="0"/>
                <a:cs typeface="Open Sans" panose="020B0606030504020204" pitchFamily="34" charset="0"/>
              </a:rPr>
              <a:t>):</a:t>
            </a:r>
          </a:p>
          <a:p>
            <a:pPr hangingPunct="1">
              <a:lnSpc>
                <a:spcPct val="150000"/>
              </a:lnSpc>
            </a:pPr>
            <a:endParaRPr lang="es-ES" sz="12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marL="457200" indent="-457200" hangingPunct="1">
              <a:lnSpc>
                <a:spcPct val="150000"/>
              </a:lnSpc>
              <a:buFont typeface="Wingdings" panose="05000000000000000000" pitchFamily="2" charset="2"/>
              <a:buChar char="q"/>
            </a:pPr>
            <a:r>
              <a:rPr lang="en-US" sz="2800" dirty="0">
                <a:solidFill>
                  <a:schemeClr val="tx1"/>
                </a:solidFill>
                <a:latin typeface="Open Sans" panose="020B0606030504020204" pitchFamily="34" charset="0"/>
                <a:ea typeface="Open Sans" panose="020B0606030504020204" pitchFamily="34" charset="0"/>
                <a:cs typeface="Open Sans" panose="020B0606030504020204" pitchFamily="34" charset="0"/>
              </a:rPr>
              <a:t>Delivered at the Training Center</a:t>
            </a:r>
          </a:p>
          <a:p>
            <a:pPr hangingPunct="1">
              <a:lnSpc>
                <a:spcPct val="150000"/>
              </a:lnSpc>
            </a:pPr>
            <a:endParaRPr lang="en-US" sz="12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marL="457200" indent="-457200" hangingPunct="1">
              <a:lnSpc>
                <a:spcPct val="150000"/>
              </a:lnSpc>
              <a:buFont typeface="Wingdings" panose="05000000000000000000" pitchFamily="2" charset="2"/>
              <a:buChar char="q"/>
            </a:pPr>
            <a:r>
              <a:rPr lang="en-US" sz="2800" dirty="0">
                <a:solidFill>
                  <a:schemeClr val="tx1"/>
                </a:solidFill>
                <a:latin typeface="Open Sans" panose="020B0606030504020204" pitchFamily="34" charset="0"/>
                <a:ea typeface="Open Sans" panose="020B0606030504020204" pitchFamily="34" charset="0"/>
                <a:cs typeface="Open Sans" panose="020B0606030504020204" pitchFamily="34" charset="0"/>
              </a:rPr>
              <a:t>Delivered at the Activation Point by Training Center (or professional expert)</a:t>
            </a:r>
          </a:p>
          <a:p>
            <a:pPr hangingPunct="1">
              <a:lnSpc>
                <a:spcPct val="150000"/>
              </a:lnSpc>
            </a:pPr>
            <a:endParaRPr lang="en-US" sz="12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marL="457200" indent="-457200" hangingPunct="1">
              <a:lnSpc>
                <a:spcPct val="150000"/>
              </a:lnSpc>
              <a:buFont typeface="Wingdings" panose="05000000000000000000" pitchFamily="2" charset="2"/>
              <a:buChar char="q"/>
            </a:pPr>
            <a:r>
              <a:rPr lang="en-US" sz="2800" dirty="0">
                <a:solidFill>
                  <a:schemeClr val="tx1"/>
                </a:solidFill>
                <a:latin typeface="Open Sans" panose="020B0606030504020204" pitchFamily="34" charset="0"/>
                <a:ea typeface="Open Sans" panose="020B0606030504020204" pitchFamily="34" charset="0"/>
                <a:cs typeface="Open Sans" panose="020B0606030504020204" pitchFamily="34" charset="0"/>
              </a:rPr>
              <a:t>Individuals sent to pre-existing courses </a:t>
            </a:r>
            <a:endParaRPr lang="es-ES" sz="28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408415353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2" grpId="0" animBg="1"/>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 name="TextBox 2">
            <a:extLst>
              <a:ext uri="{FF2B5EF4-FFF2-40B4-BE49-F238E27FC236}">
                <a16:creationId xmlns:a16="http://schemas.microsoft.com/office/drawing/2014/main" id="{4E1C7412-E54B-4307-8209-D16F2C407CC7}"/>
              </a:ext>
            </a:extLst>
          </p:cNvPr>
          <p:cNvSpPr txBox="1">
            <a:spLocks/>
          </p:cNvSpPr>
          <p:nvPr/>
        </p:nvSpPr>
        <p:spPr>
          <a:xfrm>
            <a:off x="295094" y="176841"/>
            <a:ext cx="13141236" cy="83099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ctr" defTabSz="914400" rtl="0" latinLnBrk="0">
              <a:lnSpc>
                <a:spcPct val="100000"/>
              </a:lnSpc>
              <a:spcBef>
                <a:spcPts val="0"/>
              </a:spcBef>
              <a:spcAft>
                <a:spcPts val="0"/>
              </a:spcAft>
              <a:buClrTx/>
              <a:buSzTx/>
              <a:buFontTx/>
              <a:buNone/>
              <a:tabLst/>
              <a:defRPr sz="13000" b="0" i="0" u="none" strike="noStrike" cap="none" spc="0" baseline="0">
                <a:solidFill>
                  <a:srgbClr val="081D3F"/>
                </a:solidFill>
                <a:uFillTx/>
                <a:latin typeface="Graphik XXXCond Regular"/>
                <a:ea typeface="Graphik XXXCond Regular"/>
                <a:cs typeface="Graphik XXXCond Regular"/>
                <a:sym typeface="Graphik XXXCond Regular"/>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l" hangingPunct="1"/>
            <a:r>
              <a:rPr lang="es-ES" sz="4800" dirty="0" err="1">
                <a:solidFill>
                  <a:schemeClr val="accent3"/>
                </a:solidFill>
                <a:latin typeface="Montserrat Bold"/>
                <a:sym typeface="Montserrat Bold"/>
              </a:rPr>
              <a:t>Work</a:t>
            </a:r>
            <a:r>
              <a:rPr lang="es-ES" sz="4800" dirty="0">
                <a:solidFill>
                  <a:schemeClr val="accent3"/>
                </a:solidFill>
                <a:latin typeface="Montserrat Bold"/>
                <a:sym typeface="Montserrat Bold"/>
              </a:rPr>
              <a:t> </a:t>
            </a:r>
            <a:r>
              <a:rPr lang="es-ES" sz="4800" dirty="0" err="1">
                <a:solidFill>
                  <a:schemeClr val="accent3"/>
                </a:solidFill>
                <a:latin typeface="Montserrat Bold"/>
                <a:sym typeface="Montserrat Bold"/>
              </a:rPr>
              <a:t>methodology</a:t>
            </a:r>
            <a:r>
              <a:rPr lang="es-ES" sz="4800" dirty="0">
                <a:solidFill>
                  <a:schemeClr val="accent3"/>
                </a:solidFill>
                <a:latin typeface="Montserrat Bold"/>
                <a:sym typeface="Montserrat Bold"/>
              </a:rPr>
              <a:t> | </a:t>
            </a:r>
            <a:r>
              <a:rPr lang="es-ES" sz="3200" dirty="0">
                <a:solidFill>
                  <a:srgbClr val="002060"/>
                </a:solidFill>
                <a:latin typeface="Montserrat Bold"/>
                <a:sym typeface="Montserrat Bold"/>
              </a:rPr>
              <a:t>Professional/</a:t>
            </a:r>
            <a:r>
              <a:rPr lang="es-ES" sz="3200" dirty="0" err="1">
                <a:solidFill>
                  <a:srgbClr val="002060"/>
                </a:solidFill>
                <a:latin typeface="Montserrat Bold"/>
                <a:sym typeface="Montserrat Bold"/>
              </a:rPr>
              <a:t>Skills</a:t>
            </a:r>
            <a:r>
              <a:rPr lang="es-ES" sz="3200" dirty="0">
                <a:solidFill>
                  <a:srgbClr val="002060"/>
                </a:solidFill>
                <a:latin typeface="Montserrat Bold"/>
                <a:sym typeface="Montserrat Bold"/>
              </a:rPr>
              <a:t> Training</a:t>
            </a:r>
          </a:p>
        </p:txBody>
      </p:sp>
      <p:pic>
        <p:nvPicPr>
          <p:cNvPr id="28" name="Imagen 27">
            <a:extLst>
              <a:ext uri="{FF2B5EF4-FFF2-40B4-BE49-F238E27FC236}">
                <a16:creationId xmlns:a16="http://schemas.microsoft.com/office/drawing/2014/main" id="{F7198E0E-1A17-42A2-9F8E-4A69136521F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17611" y="27759"/>
            <a:ext cx="1959399" cy="1959399"/>
          </a:xfrm>
          <a:prstGeom prst="rect">
            <a:avLst/>
          </a:prstGeom>
        </p:spPr>
      </p:pic>
      <p:pic>
        <p:nvPicPr>
          <p:cNvPr id="39" name="Imagen 38">
            <a:extLst>
              <a:ext uri="{FF2B5EF4-FFF2-40B4-BE49-F238E27FC236}">
                <a16:creationId xmlns:a16="http://schemas.microsoft.com/office/drawing/2014/main" id="{EC76236F-35BA-479F-819C-16EB3E2B1164}"/>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14916750" y="331034"/>
            <a:ext cx="1353600" cy="1352850"/>
          </a:xfrm>
          <a:prstGeom prst="rect">
            <a:avLst/>
          </a:prstGeom>
        </p:spPr>
      </p:pic>
      <p:sp>
        <p:nvSpPr>
          <p:cNvPr id="2" name="Rectángulo 1">
            <a:extLst>
              <a:ext uri="{FF2B5EF4-FFF2-40B4-BE49-F238E27FC236}">
                <a16:creationId xmlns:a16="http://schemas.microsoft.com/office/drawing/2014/main" id="{D40AA8D0-B00D-465C-BDFC-63490D954A3D}"/>
              </a:ext>
            </a:extLst>
          </p:cNvPr>
          <p:cNvSpPr/>
          <p:nvPr/>
        </p:nvSpPr>
        <p:spPr>
          <a:xfrm>
            <a:off x="1168341" y="3100440"/>
            <a:ext cx="8280459" cy="4086119"/>
          </a:xfrm>
          <a:prstGeom prst="rect">
            <a:avLst/>
          </a:prstGeom>
        </p:spPr>
        <p:txBody>
          <a:bodyPr wrap="square">
            <a:spAutoFit/>
          </a:bodyPr>
          <a:lstStyle/>
          <a:p>
            <a:pPr hangingPunct="1">
              <a:lnSpc>
                <a:spcPct val="150000"/>
              </a:lnSpc>
            </a:pPr>
            <a:r>
              <a:rPr lang="es-ES" sz="2800" b="1" dirty="0" err="1">
                <a:solidFill>
                  <a:srgbClr val="C00000"/>
                </a:solidFill>
                <a:latin typeface="Open Sans" panose="020B0606030504020204" pitchFamily="34" charset="0"/>
                <a:ea typeface="Open Sans" panose="020B0606030504020204" pitchFamily="34" charset="0"/>
                <a:cs typeface="Open Sans" panose="020B0606030504020204" pitchFamily="34" charset="0"/>
              </a:rPr>
              <a:t>Emergency</a:t>
            </a:r>
            <a:r>
              <a:rPr lang="es-ES" sz="28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 </a:t>
            </a:r>
            <a:r>
              <a:rPr lang="es-ES" sz="2800" b="1" dirty="0" err="1">
                <a:solidFill>
                  <a:srgbClr val="C00000"/>
                </a:solidFill>
                <a:latin typeface="Open Sans" panose="020B0606030504020204" pitchFamily="34" charset="0"/>
                <a:ea typeface="Open Sans" panose="020B0606030504020204" pitchFamily="34" charset="0"/>
                <a:cs typeface="Open Sans" panose="020B0606030504020204" pitchFamily="34" charset="0"/>
              </a:rPr>
              <a:t>conditional</a:t>
            </a:r>
            <a:r>
              <a:rPr lang="es-ES" sz="28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 cash </a:t>
            </a:r>
            <a:r>
              <a:rPr lang="es-ES" sz="2800" b="1" dirty="0" err="1">
                <a:solidFill>
                  <a:srgbClr val="C00000"/>
                </a:solidFill>
                <a:latin typeface="Open Sans" panose="020B0606030504020204" pitchFamily="34" charset="0"/>
                <a:ea typeface="Open Sans" panose="020B0606030504020204" pitchFamily="34" charset="0"/>
                <a:cs typeface="Open Sans" panose="020B0606030504020204" pitchFamily="34" charset="0"/>
              </a:rPr>
              <a:t>assistance</a:t>
            </a:r>
            <a:r>
              <a:rPr lang="es-ES" sz="28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a:t>
            </a:r>
            <a:endParaRPr lang="es-ES" sz="28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hangingPunct="1">
              <a:lnSpc>
                <a:spcPct val="150000"/>
              </a:lnSpc>
            </a:pPr>
            <a:endParaRPr lang="es-ES" sz="12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marL="457200" lvl="1" indent="-457200" hangingPunct="1">
              <a:lnSpc>
                <a:spcPct val="150000"/>
              </a:lnSpc>
              <a:buFont typeface="Wingdings" panose="05000000000000000000" pitchFamily="2" charset="2"/>
              <a:buChar char="q"/>
            </a:pPr>
            <a:r>
              <a:rPr lang="en-US" sz="2800" dirty="0">
                <a:solidFill>
                  <a:schemeClr val="tx1"/>
                </a:solidFill>
                <a:latin typeface="Open Sans" panose="020B0606030504020204" pitchFamily="34" charset="0"/>
                <a:ea typeface="Open Sans" panose="020B0606030504020204" pitchFamily="34" charset="0"/>
                <a:cs typeface="Open Sans" panose="020B0606030504020204" pitchFamily="34" charset="0"/>
              </a:rPr>
              <a:t>Transport</a:t>
            </a:r>
          </a:p>
          <a:p>
            <a:pPr lvl="1" hangingPunct="1">
              <a:lnSpc>
                <a:spcPct val="150000"/>
              </a:lnSpc>
            </a:pPr>
            <a:endParaRPr lang="en-US" sz="12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marL="457200" lvl="1" indent="-457200" hangingPunct="1">
              <a:lnSpc>
                <a:spcPct val="150000"/>
              </a:lnSpc>
              <a:buFont typeface="Wingdings" panose="05000000000000000000" pitchFamily="2" charset="2"/>
              <a:buChar char="q"/>
            </a:pPr>
            <a:r>
              <a:rPr lang="en-US" sz="2800" dirty="0">
                <a:solidFill>
                  <a:schemeClr val="tx1"/>
                </a:solidFill>
                <a:latin typeface="Open Sans" panose="020B0606030504020204" pitchFamily="34" charset="0"/>
                <a:ea typeface="Open Sans" panose="020B0606030504020204" pitchFamily="34" charset="0"/>
                <a:cs typeface="Open Sans" panose="020B0606030504020204" pitchFamily="34" charset="0"/>
              </a:rPr>
              <a:t>Childcare</a:t>
            </a:r>
          </a:p>
          <a:p>
            <a:pPr lvl="1" hangingPunct="1">
              <a:lnSpc>
                <a:spcPct val="150000"/>
              </a:lnSpc>
            </a:pPr>
            <a:endParaRPr lang="en-US" sz="12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marL="457200" lvl="1" indent="-457200" hangingPunct="1">
              <a:lnSpc>
                <a:spcPct val="150000"/>
              </a:lnSpc>
              <a:buFont typeface="Wingdings" panose="05000000000000000000" pitchFamily="2" charset="2"/>
              <a:buChar char="q"/>
            </a:pPr>
            <a:r>
              <a:rPr lang="en-US" sz="2800" dirty="0">
                <a:solidFill>
                  <a:schemeClr val="tx1"/>
                </a:solidFill>
                <a:latin typeface="Open Sans" panose="020B0606030504020204" pitchFamily="34" charset="0"/>
                <a:ea typeface="Open Sans" panose="020B0606030504020204" pitchFamily="34" charset="0"/>
                <a:cs typeface="Open Sans" panose="020B0606030504020204" pitchFamily="34" charset="0"/>
              </a:rPr>
              <a:t>Enrolment in VET / Professional training not planned by the project</a:t>
            </a:r>
            <a:endParaRPr lang="es-ES" sz="28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Rectángulo 3">
            <a:extLst>
              <a:ext uri="{FF2B5EF4-FFF2-40B4-BE49-F238E27FC236}">
                <a16:creationId xmlns:a16="http://schemas.microsoft.com/office/drawing/2014/main" id="{43CF5584-28CB-4F7E-B36D-17DCEE34860F}"/>
              </a:ext>
            </a:extLst>
          </p:cNvPr>
          <p:cNvSpPr/>
          <p:nvPr/>
        </p:nvSpPr>
        <p:spPr>
          <a:xfrm>
            <a:off x="2570421" y="7926089"/>
            <a:ext cx="9144000" cy="669799"/>
          </a:xfrm>
          <a:prstGeom prst="rect">
            <a:avLst/>
          </a:prstGeom>
        </p:spPr>
        <p:txBody>
          <a:bodyPr>
            <a:spAutoFit/>
          </a:bodyPr>
          <a:lstStyle/>
          <a:p>
            <a:pPr marL="457200" lvl="1" indent="-457200" hangingPunct="1">
              <a:lnSpc>
                <a:spcPct val="150000"/>
              </a:lnSpc>
              <a:buFont typeface="Wingdings" panose="05000000000000000000" pitchFamily="2" charset="2"/>
              <a:buChar char="q"/>
            </a:pPr>
            <a:endParaRPr lang="es-ES" sz="28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Lorem ipsum dolor sit amet, consectetuer adipiscing elit. Aenean commodo ligula eget dolor. Aenean massa. Cum sociis natoque penatibus et magnis dis parturient montes, nascetur ridiculus mus.">
            <a:extLst>
              <a:ext uri="{FF2B5EF4-FFF2-40B4-BE49-F238E27FC236}">
                <a16:creationId xmlns:a16="http://schemas.microsoft.com/office/drawing/2014/main" id="{B35E4E6E-9114-4554-8318-C552E7D8ADC5}"/>
              </a:ext>
            </a:extLst>
          </p:cNvPr>
          <p:cNvSpPr txBox="1">
            <a:spLocks/>
          </p:cNvSpPr>
          <p:nvPr/>
        </p:nvSpPr>
        <p:spPr>
          <a:xfrm>
            <a:off x="10569995" y="3100440"/>
            <a:ext cx="7100615" cy="519411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marL="0" marR="0" indent="0" algn="l" defTabSz="914400" rtl="0" latinLnBrk="0">
              <a:lnSpc>
                <a:spcPct val="80000"/>
              </a:lnSpc>
              <a:spcBef>
                <a:spcPts val="0"/>
              </a:spcBef>
              <a:spcAft>
                <a:spcPts val="0"/>
              </a:spcAft>
              <a:buClrTx/>
              <a:buSzTx/>
              <a:buFontTx/>
              <a:buNone/>
              <a:tabLst/>
              <a:defRPr sz="2500" b="0" i="0" u="none" strike="noStrike" cap="none" spc="0" baseline="0">
                <a:solidFill>
                  <a:srgbClr val="081D3F"/>
                </a:solidFill>
                <a:uFillTx/>
                <a:latin typeface="Montserrat Bold"/>
                <a:ea typeface="Montserrat Bold"/>
                <a:cs typeface="Montserrat Bold"/>
                <a:sym typeface="Montserrat Bold"/>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marL="457200" indent="-457200" hangingPunct="1">
              <a:lnSpc>
                <a:spcPct val="150000"/>
              </a:lnSpc>
              <a:buClr>
                <a:srgbClr val="C00000"/>
              </a:buClr>
              <a:buFont typeface="Wingdings" panose="05000000000000000000" pitchFamily="2" charset="2"/>
              <a:buChar char="§"/>
            </a:pPr>
            <a:r>
              <a:rPr lang="en-US" sz="2800" dirty="0">
                <a:solidFill>
                  <a:schemeClr val="tx1"/>
                </a:solidFill>
                <a:latin typeface="Open Sans" panose="020B0606030504020204" pitchFamily="34" charset="0"/>
                <a:ea typeface="Open Sans" panose="020B0606030504020204" pitchFamily="34" charset="0"/>
                <a:cs typeface="Open Sans" panose="020B0606030504020204" pitchFamily="34" charset="0"/>
              </a:rPr>
              <a:t>A resource for Labor Counsellors to offer only when they consider that a participant needs this type of support for him/her to be able to complete the individual action plan. Justification of the selection of recipients</a:t>
            </a:r>
          </a:p>
          <a:p>
            <a:pPr marL="457200" indent="-457200" hangingPunct="1">
              <a:lnSpc>
                <a:spcPct val="150000"/>
              </a:lnSpc>
              <a:buClr>
                <a:srgbClr val="C00000"/>
              </a:buClr>
              <a:buFont typeface="Wingdings" panose="05000000000000000000" pitchFamily="2" charset="2"/>
              <a:buChar char="§"/>
            </a:pPr>
            <a:endParaRPr lang="en-US" sz="28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marL="457200" indent="-457200" hangingPunct="1">
              <a:lnSpc>
                <a:spcPct val="150000"/>
              </a:lnSpc>
              <a:buClr>
                <a:srgbClr val="C00000"/>
              </a:buClr>
              <a:buFont typeface="Wingdings" panose="05000000000000000000" pitchFamily="2" charset="2"/>
              <a:buChar char="§"/>
            </a:pPr>
            <a:r>
              <a:rPr lang="en-US" sz="2800" dirty="0">
                <a:solidFill>
                  <a:schemeClr val="tx1"/>
                </a:solidFill>
                <a:latin typeface="Open Sans" panose="020B0606030504020204" pitchFamily="34" charset="0"/>
                <a:ea typeface="Open Sans" panose="020B0606030504020204" pitchFamily="34" charset="0"/>
                <a:cs typeface="Open Sans" panose="020B0606030504020204" pitchFamily="34" charset="0"/>
              </a:rPr>
              <a:t>Delivery against proof of payment</a:t>
            </a:r>
            <a:endParaRPr lang="es-ES" sz="28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79034504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 name="TextBox 2">
            <a:extLst>
              <a:ext uri="{FF2B5EF4-FFF2-40B4-BE49-F238E27FC236}">
                <a16:creationId xmlns:a16="http://schemas.microsoft.com/office/drawing/2014/main" id="{4E1C7412-E54B-4307-8209-D16F2C407CC7}"/>
              </a:ext>
            </a:extLst>
          </p:cNvPr>
          <p:cNvSpPr txBox="1">
            <a:spLocks/>
          </p:cNvSpPr>
          <p:nvPr/>
        </p:nvSpPr>
        <p:spPr>
          <a:xfrm>
            <a:off x="295094" y="176841"/>
            <a:ext cx="13141236" cy="76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ctr" defTabSz="914400" rtl="0" latinLnBrk="0">
              <a:lnSpc>
                <a:spcPct val="100000"/>
              </a:lnSpc>
              <a:spcBef>
                <a:spcPts val="0"/>
              </a:spcBef>
              <a:spcAft>
                <a:spcPts val="0"/>
              </a:spcAft>
              <a:buClrTx/>
              <a:buSzTx/>
              <a:buFontTx/>
              <a:buNone/>
              <a:tabLst/>
              <a:defRPr sz="13000" b="0" i="0" u="none" strike="noStrike" cap="none" spc="0" baseline="0">
                <a:solidFill>
                  <a:srgbClr val="081D3F"/>
                </a:solidFill>
                <a:uFillTx/>
                <a:latin typeface="Graphik XXXCond Regular"/>
                <a:ea typeface="Graphik XXXCond Regular"/>
                <a:cs typeface="Graphik XXXCond Regular"/>
                <a:sym typeface="Graphik XXXCond Regular"/>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l" hangingPunct="1"/>
            <a:r>
              <a:rPr lang="es-ES" sz="4400" dirty="0" err="1">
                <a:solidFill>
                  <a:schemeClr val="accent3"/>
                </a:solidFill>
                <a:latin typeface="Montserrat Bold"/>
                <a:sym typeface="Montserrat Bold"/>
              </a:rPr>
              <a:t>Work</a:t>
            </a:r>
            <a:r>
              <a:rPr lang="es-ES" sz="4400" dirty="0">
                <a:solidFill>
                  <a:schemeClr val="accent3"/>
                </a:solidFill>
                <a:latin typeface="Montserrat Bold"/>
                <a:sym typeface="Montserrat Bold"/>
              </a:rPr>
              <a:t> </a:t>
            </a:r>
            <a:r>
              <a:rPr lang="es-ES" sz="4400" dirty="0" err="1">
                <a:solidFill>
                  <a:schemeClr val="accent3"/>
                </a:solidFill>
                <a:latin typeface="Montserrat Bold"/>
                <a:sym typeface="Montserrat Bold"/>
              </a:rPr>
              <a:t>methodology</a:t>
            </a:r>
            <a:r>
              <a:rPr lang="es-ES" sz="4400" dirty="0">
                <a:solidFill>
                  <a:schemeClr val="accent3"/>
                </a:solidFill>
                <a:latin typeface="Montserrat Bold"/>
                <a:sym typeface="Montserrat Bold"/>
              </a:rPr>
              <a:t> | </a:t>
            </a:r>
            <a:r>
              <a:rPr lang="es-ES" sz="3200" dirty="0" err="1">
                <a:solidFill>
                  <a:srgbClr val="002060"/>
                </a:solidFill>
                <a:latin typeface="Montserrat Bold"/>
                <a:sym typeface="Montserrat Bold"/>
              </a:rPr>
              <a:t>Activity</a:t>
            </a:r>
            <a:endParaRPr lang="es-ES" sz="3200" dirty="0">
              <a:solidFill>
                <a:srgbClr val="002060"/>
              </a:solidFill>
              <a:latin typeface="Montserrat Bold"/>
              <a:sym typeface="Montserrat Bold"/>
            </a:endParaRPr>
          </a:p>
        </p:txBody>
      </p:sp>
      <p:pic>
        <p:nvPicPr>
          <p:cNvPr id="28" name="Imagen 27">
            <a:extLst>
              <a:ext uri="{FF2B5EF4-FFF2-40B4-BE49-F238E27FC236}">
                <a16:creationId xmlns:a16="http://schemas.microsoft.com/office/drawing/2014/main" id="{F7198E0E-1A17-42A2-9F8E-4A69136521F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17611" y="27759"/>
            <a:ext cx="1959399" cy="1959399"/>
          </a:xfrm>
          <a:prstGeom prst="rect">
            <a:avLst/>
          </a:prstGeom>
        </p:spPr>
      </p:pic>
      <p:pic>
        <p:nvPicPr>
          <p:cNvPr id="39" name="Imagen 38">
            <a:extLst>
              <a:ext uri="{FF2B5EF4-FFF2-40B4-BE49-F238E27FC236}">
                <a16:creationId xmlns:a16="http://schemas.microsoft.com/office/drawing/2014/main" id="{EC76236F-35BA-479F-819C-16EB3E2B1164}"/>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14916750" y="331034"/>
            <a:ext cx="1353600" cy="1352850"/>
          </a:xfrm>
          <a:prstGeom prst="rect">
            <a:avLst/>
          </a:prstGeom>
        </p:spPr>
      </p:pic>
      <p:sp>
        <p:nvSpPr>
          <p:cNvPr id="7" name="Rectángulo 6">
            <a:extLst>
              <a:ext uri="{FF2B5EF4-FFF2-40B4-BE49-F238E27FC236}">
                <a16:creationId xmlns:a16="http://schemas.microsoft.com/office/drawing/2014/main" id="{1E449C0A-6B87-4450-BB99-B0EDCA9A7271}"/>
              </a:ext>
            </a:extLst>
          </p:cNvPr>
          <p:cNvSpPr/>
          <p:nvPr/>
        </p:nvSpPr>
        <p:spPr>
          <a:xfrm>
            <a:off x="2272792" y="1987158"/>
            <a:ext cx="13844819" cy="669799"/>
          </a:xfrm>
          <a:prstGeom prst="rect">
            <a:avLst/>
          </a:prstGeom>
        </p:spPr>
        <p:txBody>
          <a:bodyPr wrap="square">
            <a:spAutoFit/>
          </a:bodyPr>
          <a:lstStyle/>
          <a:p>
            <a:pPr fontAlgn="base">
              <a:lnSpc>
                <a:spcPct val="150000"/>
              </a:lnSpc>
            </a:pPr>
            <a:r>
              <a:rPr lang="en-US" sz="2800" b="1" dirty="0">
                <a:latin typeface="Open Sans" panose="020B0606030504020204" pitchFamily="34" charset="0"/>
                <a:ea typeface="Open Sans" panose="020B0606030504020204" pitchFamily="34" charset="0"/>
                <a:cs typeface="Open Sans" panose="020B0606030504020204" pitchFamily="34" charset="0"/>
              </a:rPr>
              <a:t>Activity 4.1. PLANNING AND ORGANIZING TRAINING ACTIVITIES</a:t>
            </a:r>
          </a:p>
        </p:txBody>
      </p:sp>
      <p:pic>
        <p:nvPicPr>
          <p:cNvPr id="8" name="11 Marcador de contenido">
            <a:extLst>
              <a:ext uri="{FF2B5EF4-FFF2-40B4-BE49-F238E27FC236}">
                <a16:creationId xmlns:a16="http://schemas.microsoft.com/office/drawing/2014/main" id="{4C12B027-27B8-4078-B8E2-B156A37B2A6B}"/>
              </a:ext>
            </a:extLst>
          </p:cNvPr>
          <p:cNvPicPr>
            <a:picLocks/>
          </p:cNvPicPr>
          <p:nvPr/>
        </p:nvPicPr>
        <p:blipFill>
          <a:blip r:embed="rId5">
            <a:grayscl/>
          </a:blip>
          <a:stretch>
            <a:fillRect/>
          </a:stretch>
        </p:blipFill>
        <p:spPr>
          <a:xfrm>
            <a:off x="1086664" y="1987158"/>
            <a:ext cx="962741" cy="830997"/>
          </a:xfrm>
          <a:prstGeom prst="rect">
            <a:avLst/>
          </a:prstGeom>
          <a:ln>
            <a:solidFill>
              <a:schemeClr val="bg2">
                <a:lumMod val="10000"/>
              </a:schemeClr>
            </a:solidFill>
          </a:ln>
        </p:spPr>
      </p:pic>
      <p:sp>
        <p:nvSpPr>
          <p:cNvPr id="18" name="Rectángulo 17">
            <a:extLst>
              <a:ext uri="{FF2B5EF4-FFF2-40B4-BE49-F238E27FC236}">
                <a16:creationId xmlns:a16="http://schemas.microsoft.com/office/drawing/2014/main" id="{E950A3DE-2F4F-4F6A-BAD1-3973180B44DD}"/>
              </a:ext>
            </a:extLst>
          </p:cNvPr>
          <p:cNvSpPr/>
          <p:nvPr/>
        </p:nvSpPr>
        <p:spPr>
          <a:xfrm>
            <a:off x="2734109" y="4064579"/>
            <a:ext cx="12416589" cy="5194114"/>
          </a:xfrm>
          <a:prstGeom prst="rect">
            <a:avLst/>
          </a:prstGeom>
        </p:spPr>
        <p:txBody>
          <a:bodyPr wrap="square">
            <a:spAutoFit/>
          </a:bodyPr>
          <a:lstStyle/>
          <a:p>
            <a:pPr marL="514350" indent="-514350">
              <a:lnSpc>
                <a:spcPct val="150000"/>
              </a:lnSpc>
              <a:buFont typeface="+mj-lt"/>
              <a:buAutoNum type="arabicPeriod"/>
            </a:pPr>
            <a:r>
              <a:rPr lang="en-US" sz="2800" dirty="0">
                <a:solidFill>
                  <a:srgbClr val="333333"/>
                </a:solidFill>
                <a:latin typeface="Open Sans" panose="020B0606030504020204" pitchFamily="34" charset="0"/>
                <a:ea typeface="Open Sans" panose="020B0606030504020204" pitchFamily="34" charset="0"/>
                <a:cs typeface="Open Sans" panose="020B0606030504020204" pitchFamily="34" charset="0"/>
              </a:rPr>
              <a:t>Based on the actions proposed for the two case studies assigned to your group, list in bullet points in a Word file the steps that the Activation Point should take to respond to all training needs (basic skills, transversal skills, technical and professional skills) of each one of the two persons.</a:t>
            </a:r>
          </a:p>
          <a:p>
            <a:pPr>
              <a:lnSpc>
                <a:spcPct val="150000"/>
              </a:lnSpc>
            </a:pPr>
            <a:endParaRPr lang="en-US" sz="2800" dirty="0">
              <a:solidFill>
                <a:srgbClr val="333333"/>
              </a:solidFill>
              <a:latin typeface="Open Sans" panose="020B0606030504020204" pitchFamily="34" charset="0"/>
              <a:ea typeface="Open Sans" panose="020B0606030504020204" pitchFamily="34" charset="0"/>
              <a:cs typeface="Open Sans" panose="020B0606030504020204" pitchFamily="34" charset="0"/>
            </a:endParaRPr>
          </a:p>
          <a:p>
            <a:pPr>
              <a:lnSpc>
                <a:spcPct val="150000"/>
              </a:lnSpc>
            </a:pPr>
            <a:r>
              <a:rPr lang="en-US" sz="2800" dirty="0">
                <a:solidFill>
                  <a:srgbClr val="333333"/>
                </a:solidFill>
                <a:latin typeface="Open Sans" panose="020B0606030504020204" pitchFamily="34" charset="0"/>
                <a:ea typeface="Open Sans" panose="020B0606030504020204" pitchFamily="34" charset="0"/>
                <a:cs typeface="Open Sans" panose="020B0606030504020204" pitchFamily="34" charset="0"/>
              </a:rPr>
              <a:t>DEADLINE: November 6</a:t>
            </a:r>
            <a:r>
              <a:rPr lang="en-US" sz="2800" baseline="30000" dirty="0">
                <a:solidFill>
                  <a:srgbClr val="333333"/>
                </a:solidFill>
                <a:latin typeface="Open Sans" panose="020B0606030504020204" pitchFamily="34" charset="0"/>
                <a:ea typeface="Open Sans" panose="020B0606030504020204" pitchFamily="34" charset="0"/>
                <a:cs typeface="Open Sans" panose="020B0606030504020204" pitchFamily="34" charset="0"/>
              </a:rPr>
              <a:t>th</a:t>
            </a:r>
            <a:r>
              <a:rPr lang="en-US" sz="2800" dirty="0">
                <a:solidFill>
                  <a:srgbClr val="333333"/>
                </a:solidFill>
                <a:latin typeface="Open Sans" panose="020B0606030504020204" pitchFamily="34" charset="0"/>
                <a:ea typeface="Open Sans" panose="020B0606030504020204" pitchFamily="34" charset="0"/>
                <a:cs typeface="Open Sans" panose="020B0606030504020204" pitchFamily="34" charset="0"/>
              </a:rPr>
              <a:t> </a:t>
            </a:r>
          </a:p>
          <a:p>
            <a:pPr>
              <a:lnSpc>
                <a:spcPct val="150000"/>
              </a:lnSpc>
            </a:pPr>
            <a:endParaRPr lang="en-US" sz="2800" dirty="0">
              <a:solidFill>
                <a:srgbClr val="333333"/>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936480544"/>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 name="TextBox 2">
            <a:extLst>
              <a:ext uri="{FF2B5EF4-FFF2-40B4-BE49-F238E27FC236}">
                <a16:creationId xmlns:a16="http://schemas.microsoft.com/office/drawing/2014/main" id="{4E1C7412-E54B-4307-8209-D16F2C407CC7}"/>
              </a:ext>
            </a:extLst>
          </p:cNvPr>
          <p:cNvSpPr txBox="1">
            <a:spLocks/>
          </p:cNvSpPr>
          <p:nvPr/>
        </p:nvSpPr>
        <p:spPr>
          <a:xfrm>
            <a:off x="295094" y="176841"/>
            <a:ext cx="13141236" cy="83099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ctr" defTabSz="914400" rtl="0" latinLnBrk="0">
              <a:lnSpc>
                <a:spcPct val="100000"/>
              </a:lnSpc>
              <a:spcBef>
                <a:spcPts val="0"/>
              </a:spcBef>
              <a:spcAft>
                <a:spcPts val="0"/>
              </a:spcAft>
              <a:buClrTx/>
              <a:buSzTx/>
              <a:buFontTx/>
              <a:buNone/>
              <a:tabLst/>
              <a:defRPr sz="13000" b="0" i="0" u="none" strike="noStrike" cap="none" spc="0" baseline="0">
                <a:solidFill>
                  <a:srgbClr val="081D3F"/>
                </a:solidFill>
                <a:uFillTx/>
                <a:latin typeface="Graphik XXXCond Regular"/>
                <a:ea typeface="Graphik XXXCond Regular"/>
                <a:cs typeface="Graphik XXXCond Regular"/>
                <a:sym typeface="Graphik XXXCond Regular"/>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l" hangingPunct="1"/>
            <a:r>
              <a:rPr lang="es-ES" sz="4800" dirty="0" err="1">
                <a:solidFill>
                  <a:schemeClr val="accent3"/>
                </a:solidFill>
                <a:latin typeface="Montserrat Bold"/>
                <a:sym typeface="Montserrat Bold"/>
              </a:rPr>
              <a:t>Work</a:t>
            </a:r>
            <a:r>
              <a:rPr lang="es-ES" sz="4800" dirty="0">
                <a:solidFill>
                  <a:schemeClr val="accent3"/>
                </a:solidFill>
                <a:latin typeface="Montserrat Bold"/>
                <a:sym typeface="Montserrat Bold"/>
              </a:rPr>
              <a:t> </a:t>
            </a:r>
            <a:r>
              <a:rPr lang="es-ES" sz="4800" dirty="0" err="1">
                <a:solidFill>
                  <a:schemeClr val="accent3"/>
                </a:solidFill>
                <a:latin typeface="Montserrat Bold"/>
                <a:sym typeface="Montserrat Bold"/>
              </a:rPr>
              <a:t>methodology</a:t>
            </a:r>
            <a:r>
              <a:rPr lang="es-ES" sz="4800" dirty="0">
                <a:solidFill>
                  <a:schemeClr val="accent3"/>
                </a:solidFill>
                <a:latin typeface="Montserrat Bold"/>
                <a:sym typeface="Montserrat Bold"/>
              </a:rPr>
              <a:t> | </a:t>
            </a:r>
            <a:r>
              <a:rPr lang="es-ES" sz="3200" dirty="0" err="1">
                <a:solidFill>
                  <a:srgbClr val="002060"/>
                </a:solidFill>
                <a:latin typeface="Montserrat Bold"/>
                <a:sym typeface="Montserrat Bold"/>
              </a:rPr>
              <a:t>Micro-business</a:t>
            </a:r>
            <a:r>
              <a:rPr lang="es-ES" sz="3200" dirty="0">
                <a:solidFill>
                  <a:srgbClr val="002060"/>
                </a:solidFill>
                <a:latin typeface="Montserrat Bold"/>
                <a:sym typeface="Montserrat Bold"/>
              </a:rPr>
              <a:t> </a:t>
            </a:r>
            <a:r>
              <a:rPr lang="es-ES" sz="3200" dirty="0" err="1">
                <a:solidFill>
                  <a:srgbClr val="002060"/>
                </a:solidFill>
                <a:latin typeface="Montserrat Bold"/>
                <a:sym typeface="Montserrat Bold"/>
              </a:rPr>
              <a:t>initiatives</a:t>
            </a:r>
            <a:endParaRPr lang="es-ES" sz="3200" dirty="0">
              <a:solidFill>
                <a:srgbClr val="002060"/>
              </a:solidFill>
              <a:latin typeface="Montserrat Bold"/>
              <a:sym typeface="Montserrat Bold"/>
            </a:endParaRPr>
          </a:p>
        </p:txBody>
      </p:sp>
      <p:pic>
        <p:nvPicPr>
          <p:cNvPr id="28" name="Imagen 27">
            <a:extLst>
              <a:ext uri="{FF2B5EF4-FFF2-40B4-BE49-F238E27FC236}">
                <a16:creationId xmlns:a16="http://schemas.microsoft.com/office/drawing/2014/main" id="{F7198E0E-1A17-42A2-9F8E-4A69136521F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17611" y="27759"/>
            <a:ext cx="1959399" cy="1959399"/>
          </a:xfrm>
          <a:prstGeom prst="rect">
            <a:avLst/>
          </a:prstGeom>
        </p:spPr>
      </p:pic>
      <p:pic>
        <p:nvPicPr>
          <p:cNvPr id="39" name="Imagen 38">
            <a:extLst>
              <a:ext uri="{FF2B5EF4-FFF2-40B4-BE49-F238E27FC236}">
                <a16:creationId xmlns:a16="http://schemas.microsoft.com/office/drawing/2014/main" id="{EC76236F-35BA-479F-819C-16EB3E2B1164}"/>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14916750" y="331034"/>
            <a:ext cx="1353600" cy="1352850"/>
          </a:xfrm>
          <a:prstGeom prst="rect">
            <a:avLst/>
          </a:prstGeom>
        </p:spPr>
      </p:pic>
      <p:sp>
        <p:nvSpPr>
          <p:cNvPr id="7" name="Lorem ipsum dolor sit amet, consectetuer adipiscing elit. Aenean commodo ligula eget dolor. Aenean massa. Cum sociis natoque penatibus et magnis dis parturient montes, nascetur ridiculus mus.">
            <a:extLst>
              <a:ext uri="{FF2B5EF4-FFF2-40B4-BE49-F238E27FC236}">
                <a16:creationId xmlns:a16="http://schemas.microsoft.com/office/drawing/2014/main" id="{4AEB7D9E-13A4-4769-B634-27F067395116}"/>
              </a:ext>
            </a:extLst>
          </p:cNvPr>
          <p:cNvSpPr txBox="1">
            <a:spLocks/>
          </p:cNvSpPr>
          <p:nvPr/>
        </p:nvSpPr>
        <p:spPr>
          <a:xfrm>
            <a:off x="412040" y="1683884"/>
            <a:ext cx="3732257" cy="55630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marL="0" marR="0" indent="0" algn="l" defTabSz="914400" rtl="0" latinLnBrk="0">
              <a:lnSpc>
                <a:spcPct val="80000"/>
              </a:lnSpc>
              <a:spcBef>
                <a:spcPts val="0"/>
              </a:spcBef>
              <a:spcAft>
                <a:spcPts val="0"/>
              </a:spcAft>
              <a:buClrTx/>
              <a:buSzTx/>
              <a:buFontTx/>
              <a:buNone/>
              <a:tabLst/>
              <a:defRPr sz="2500" b="0" i="0" u="none" strike="noStrike" cap="none" spc="0" baseline="0">
                <a:solidFill>
                  <a:srgbClr val="081D3F"/>
                </a:solidFill>
                <a:uFillTx/>
                <a:latin typeface="Montserrat Bold"/>
                <a:ea typeface="Montserrat Bold"/>
                <a:cs typeface="Montserrat Bold"/>
                <a:sym typeface="Montserrat Bold"/>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hangingPunct="1">
              <a:lnSpc>
                <a:spcPct val="150000"/>
              </a:lnSpc>
            </a:pPr>
            <a:r>
              <a:rPr lang="es-ES" sz="2250" b="1" dirty="0" err="1">
                <a:latin typeface="Open Sans" panose="020B0606030504020204" pitchFamily="34" charset="0"/>
                <a:ea typeface="Open Sans" panose="020B0606030504020204" pitchFamily="34" charset="0"/>
                <a:cs typeface="Open Sans" panose="020B0606030504020204" pitchFamily="34" charset="0"/>
              </a:rPr>
              <a:t>Blablabla</a:t>
            </a:r>
            <a:endParaRPr lang="en-US" sz="1800" b="1" dirty="0">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424480475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8" name="Contenidos"/>
          <p:cNvSpPr txBox="1">
            <a:spLocks noGrp="1"/>
          </p:cNvSpPr>
          <p:nvPr>
            <p:ph type="body" idx="22"/>
          </p:nvPr>
        </p:nvSpPr>
        <p:spPr>
          <a:xfrm>
            <a:off x="4049487" y="1318260"/>
            <a:ext cx="4622303" cy="798808"/>
          </a:xfrm>
          <a:prstGeom prst="rect">
            <a:avLst/>
          </a:prstGeom>
        </p:spPr>
        <p:txBody>
          <a:bodyPr/>
          <a:lstStyle/>
          <a:p>
            <a:r>
              <a:rPr lang="es-ES" dirty="0"/>
              <a:t>PROGRAMME</a:t>
            </a:r>
            <a:endParaRPr dirty="0"/>
          </a:p>
        </p:txBody>
      </p:sp>
      <p:graphicFrame>
        <p:nvGraphicFramePr>
          <p:cNvPr id="2" name="Objeto 1">
            <a:extLst>
              <a:ext uri="{FF2B5EF4-FFF2-40B4-BE49-F238E27FC236}">
                <a16:creationId xmlns:a16="http://schemas.microsoft.com/office/drawing/2014/main" id="{86B13D04-6F96-401A-91AE-C85F5CD43AD8}"/>
              </a:ext>
            </a:extLst>
          </p:cNvPr>
          <p:cNvGraphicFramePr>
            <a:graphicFrameLocks noChangeAspect="1"/>
          </p:cNvGraphicFramePr>
          <p:nvPr>
            <p:extLst/>
          </p:nvPr>
        </p:nvGraphicFramePr>
        <p:xfrm>
          <a:off x="940869" y="680085"/>
          <a:ext cx="1684337" cy="638175"/>
        </p:xfrm>
        <a:graphic>
          <a:graphicData uri="http://schemas.openxmlformats.org/presentationml/2006/ole">
            <mc:AlternateContent xmlns:mc="http://schemas.openxmlformats.org/markup-compatibility/2006">
              <mc:Choice xmlns:v="urn:schemas-microsoft-com:vml" Requires="v">
                <p:oleObj spid="_x0000_s2145" name="Acrobat Document" r:id="rId4" imgW="1684206" imgH="638663" progId="Acrobat.Document.DC">
                  <p:embed/>
                </p:oleObj>
              </mc:Choice>
              <mc:Fallback>
                <p:oleObj name="Acrobat Document" r:id="rId4" imgW="1684206" imgH="638663" progId="Acrobat.Document.DC">
                  <p:embed/>
                  <p:pic>
                    <p:nvPicPr>
                      <p:cNvPr id="2" name="Objeto 1">
                        <a:extLst>
                          <a:ext uri="{FF2B5EF4-FFF2-40B4-BE49-F238E27FC236}">
                            <a16:creationId xmlns:a16="http://schemas.microsoft.com/office/drawing/2014/main" id="{86B13D04-6F96-401A-91AE-C85F5CD43AD8}"/>
                          </a:ext>
                        </a:extLst>
                      </p:cNvPr>
                      <p:cNvPicPr/>
                      <p:nvPr/>
                    </p:nvPicPr>
                    <p:blipFill>
                      <a:blip r:embed="rId5"/>
                      <a:stretch>
                        <a:fillRect/>
                      </a:stretch>
                    </p:blipFill>
                    <p:spPr>
                      <a:xfrm>
                        <a:off x="940869" y="680085"/>
                        <a:ext cx="1684337" cy="638175"/>
                      </a:xfrm>
                      <a:prstGeom prst="rect">
                        <a:avLst/>
                      </a:prstGeom>
                    </p:spPr>
                  </p:pic>
                </p:oleObj>
              </mc:Fallback>
            </mc:AlternateContent>
          </a:graphicData>
        </a:graphic>
      </p:graphicFrame>
      <p:pic>
        <p:nvPicPr>
          <p:cNvPr id="8" name="Imagen 7">
            <a:extLst>
              <a:ext uri="{FF2B5EF4-FFF2-40B4-BE49-F238E27FC236}">
                <a16:creationId xmlns:a16="http://schemas.microsoft.com/office/drawing/2014/main" id="{13E55AFE-7438-4993-BE19-475B86845A4B}"/>
              </a:ext>
            </a:extLst>
          </p:cNvPr>
          <p:cNvPicPr/>
          <p:nvPr/>
        </p:nvPicPr>
        <p:blipFill>
          <a:blip r:embed="rId6" cstate="print">
            <a:extLst>
              <a:ext uri="{28A0092B-C50C-407E-A947-70E740481C1C}">
                <a14:useLocalDpi xmlns:a14="http://schemas.microsoft.com/office/drawing/2010/main" val="0"/>
              </a:ext>
            </a:extLst>
          </a:blip>
          <a:stretch>
            <a:fillRect/>
          </a:stretch>
        </p:blipFill>
        <p:spPr>
          <a:xfrm>
            <a:off x="14916750" y="331034"/>
            <a:ext cx="1353600" cy="1352850"/>
          </a:xfrm>
          <a:prstGeom prst="rect">
            <a:avLst/>
          </a:prstGeom>
        </p:spPr>
      </p:pic>
      <p:graphicFrame>
        <p:nvGraphicFramePr>
          <p:cNvPr id="3" name="Tabla 2">
            <a:extLst>
              <a:ext uri="{FF2B5EF4-FFF2-40B4-BE49-F238E27FC236}">
                <a16:creationId xmlns:a16="http://schemas.microsoft.com/office/drawing/2014/main" id="{F3646219-55BF-461A-93B3-43D23DABD80C}"/>
              </a:ext>
            </a:extLst>
          </p:cNvPr>
          <p:cNvGraphicFramePr>
            <a:graphicFrameLocks noGrp="1"/>
          </p:cNvGraphicFramePr>
          <p:nvPr>
            <p:extLst>
              <p:ext uri="{D42A27DB-BD31-4B8C-83A1-F6EECF244321}">
                <p14:modId xmlns:p14="http://schemas.microsoft.com/office/powerpoint/2010/main" val="867576548"/>
              </p:ext>
            </p:extLst>
          </p:nvPr>
        </p:nvGraphicFramePr>
        <p:xfrm>
          <a:off x="2463384" y="2458602"/>
          <a:ext cx="12192000" cy="7178165"/>
        </p:xfrm>
        <a:graphic>
          <a:graphicData uri="http://schemas.openxmlformats.org/drawingml/2006/table">
            <a:tbl>
              <a:tblPr firstRow="1" bandRow="1">
                <a:tableStyleId>{5940675A-B579-460E-94D1-54222C63F5DA}</a:tableStyleId>
              </a:tblPr>
              <a:tblGrid>
                <a:gridCol w="4064000">
                  <a:extLst>
                    <a:ext uri="{9D8B030D-6E8A-4147-A177-3AD203B41FA5}">
                      <a16:colId xmlns:a16="http://schemas.microsoft.com/office/drawing/2014/main" val="2758365936"/>
                    </a:ext>
                  </a:extLst>
                </a:gridCol>
                <a:gridCol w="4064000">
                  <a:extLst>
                    <a:ext uri="{9D8B030D-6E8A-4147-A177-3AD203B41FA5}">
                      <a16:colId xmlns:a16="http://schemas.microsoft.com/office/drawing/2014/main" val="1207086479"/>
                    </a:ext>
                  </a:extLst>
                </a:gridCol>
                <a:gridCol w="4064000">
                  <a:extLst>
                    <a:ext uri="{9D8B030D-6E8A-4147-A177-3AD203B41FA5}">
                      <a16:colId xmlns:a16="http://schemas.microsoft.com/office/drawing/2014/main" val="3807866046"/>
                    </a:ext>
                  </a:extLst>
                </a:gridCol>
              </a:tblGrid>
              <a:tr h="573498">
                <a:tc>
                  <a:txBody>
                    <a:bodyPr/>
                    <a:lstStyle/>
                    <a:p>
                      <a:pPr algn="ctr"/>
                      <a:r>
                        <a:rPr lang="es-ES" sz="2200" b="1" dirty="0">
                          <a:solidFill>
                            <a:srgbClr val="C00000"/>
                          </a:solidFill>
                        </a:rPr>
                        <a:t>DAY 1. Tuesday 24 October</a:t>
                      </a:r>
                      <a:endParaRPr lang="es-ES" sz="2200" b="1" dirty="0">
                        <a:solidFill>
                          <a:srgbClr val="C00000"/>
                        </a:solidFill>
                        <a:latin typeface="Open Sans" panose="020B0606030504020204" pitchFamily="34" charset="0"/>
                        <a:ea typeface="Open Sans" panose="020B0606030504020204" pitchFamily="34" charset="0"/>
                        <a:cs typeface="Open Sans" panose="020B0606030504020204" pitchFamily="34" charset="0"/>
                      </a:endParaRPr>
                    </a:p>
                  </a:txBody>
                  <a:tcPr/>
                </a:tc>
                <a:tc>
                  <a:txBody>
                    <a:bodyPr/>
                    <a:lstStyle/>
                    <a:p>
                      <a:pPr algn="ctr"/>
                      <a:r>
                        <a:rPr lang="es-ES" sz="2200" b="1" dirty="0">
                          <a:solidFill>
                            <a:srgbClr val="C00000"/>
                          </a:solidFill>
                        </a:rPr>
                        <a:t>DAY 3. Tuesday 31 October</a:t>
                      </a:r>
                      <a:endParaRPr lang="es-ES" sz="2200" b="1" dirty="0">
                        <a:solidFill>
                          <a:srgbClr val="C00000"/>
                        </a:solidFill>
                        <a:latin typeface="Open Sans" panose="020B0606030504020204" pitchFamily="34" charset="0"/>
                        <a:ea typeface="Open Sans" panose="020B0606030504020204" pitchFamily="34" charset="0"/>
                        <a:cs typeface="Open Sans" panose="020B0606030504020204" pitchFamily="34" charset="0"/>
                      </a:endParaRPr>
                    </a:p>
                  </a:txBody>
                  <a:tcPr/>
                </a:tc>
                <a:tc>
                  <a:txBody>
                    <a:bodyPr/>
                    <a:lstStyle/>
                    <a:p>
                      <a:pPr algn="ctr"/>
                      <a:r>
                        <a:rPr lang="es-ES" sz="2200" b="1" dirty="0">
                          <a:solidFill>
                            <a:srgbClr val="C00000"/>
                          </a:solidFill>
                        </a:rPr>
                        <a:t>DAY 5. Tuesday 7 November</a:t>
                      </a:r>
                      <a:endParaRPr lang="es-ES" sz="2200" b="1" dirty="0">
                        <a:solidFill>
                          <a:srgbClr val="C00000"/>
                        </a:solidFill>
                        <a:latin typeface="Open Sans" panose="020B0606030504020204" pitchFamily="34" charset="0"/>
                        <a:ea typeface="Open Sans" panose="020B0606030504020204" pitchFamily="34" charset="0"/>
                        <a:cs typeface="Open Sans" panose="020B0606030504020204" pitchFamily="34" charset="0"/>
                      </a:endParaRPr>
                    </a:p>
                  </a:txBody>
                  <a:tcPr/>
                </a:tc>
                <a:extLst>
                  <a:ext uri="{0D108BD9-81ED-4DB2-BD59-A6C34878D82A}">
                    <a16:rowId xmlns:a16="http://schemas.microsoft.com/office/drawing/2014/main" val="3191727749"/>
                  </a:ext>
                </a:extLst>
              </a:tr>
              <a:tr h="370840">
                <a:tc>
                  <a:txBody>
                    <a:bodyPr/>
                    <a:lstStyle/>
                    <a:p>
                      <a:pPr algn="l"/>
                      <a:r>
                        <a:rPr lang="en-US" sz="2200" b="1" dirty="0">
                          <a:latin typeface="Open Sans" panose="020B0606030504020204" pitchFamily="34" charset="0"/>
                          <a:ea typeface="Open Sans" panose="020B0606030504020204" pitchFamily="34" charset="0"/>
                          <a:cs typeface="Open Sans" panose="020B0606030504020204" pitchFamily="34" charset="0"/>
                        </a:rPr>
                        <a:t>INTRODUCTION</a:t>
                      </a:r>
                    </a:p>
                    <a:p>
                      <a:pPr marL="285750" indent="-285750" algn="l">
                        <a:buClr>
                          <a:srgbClr val="C00000"/>
                        </a:buClr>
                        <a:buFont typeface="Wingdings" panose="05000000000000000000" pitchFamily="2" charset="2"/>
                        <a:buChar char="§"/>
                      </a:pPr>
                      <a:endParaRPr lang="en-US" sz="2200" dirty="0"/>
                    </a:p>
                    <a:p>
                      <a:pPr marL="285750" indent="-285750" algn="l">
                        <a:buClr>
                          <a:srgbClr val="C00000"/>
                        </a:buClr>
                        <a:buFont typeface="Wingdings" panose="05000000000000000000" pitchFamily="2" charset="2"/>
                        <a:buChar char="§"/>
                      </a:pPr>
                      <a:r>
                        <a:rPr lang="en-US" sz="2200" dirty="0"/>
                        <a:t>Expectations</a:t>
                      </a:r>
                    </a:p>
                    <a:p>
                      <a:pPr marL="285750" indent="-285750" algn="l">
                        <a:buClr>
                          <a:srgbClr val="C00000"/>
                        </a:buClr>
                        <a:buFont typeface="Wingdings" panose="05000000000000000000" pitchFamily="2" charset="2"/>
                        <a:buChar char="§"/>
                      </a:pPr>
                      <a:r>
                        <a:rPr lang="en-US" sz="2200" dirty="0"/>
                        <a:t>Training’s goal and programme</a:t>
                      </a:r>
                    </a:p>
                    <a:p>
                      <a:pPr marL="285750" indent="-285750" algn="l">
                        <a:buClr>
                          <a:srgbClr val="C00000"/>
                        </a:buClr>
                        <a:buFont typeface="Wingdings" panose="05000000000000000000" pitchFamily="2" charset="2"/>
                        <a:buChar char="§"/>
                      </a:pPr>
                      <a:r>
                        <a:rPr lang="en-US" sz="2200" dirty="0"/>
                        <a:t>Introduction to Livelihoods</a:t>
                      </a:r>
                    </a:p>
                    <a:p>
                      <a:pPr marL="285750" indent="-285750" algn="l">
                        <a:buClr>
                          <a:srgbClr val="C00000"/>
                        </a:buClr>
                        <a:buFont typeface="Wingdings" panose="05000000000000000000" pitchFamily="2" charset="2"/>
                        <a:buChar char="§"/>
                      </a:pPr>
                      <a:r>
                        <a:rPr lang="en-US" sz="2200" dirty="0"/>
                        <a:t>Why an Employment intervention with vulnerable groups is needed</a:t>
                      </a:r>
                    </a:p>
                    <a:p>
                      <a:pPr marL="285750" indent="-285750" algn="l">
                        <a:buClr>
                          <a:srgbClr val="C00000"/>
                        </a:buClr>
                        <a:buFont typeface="Wingdings" panose="05000000000000000000" pitchFamily="2" charset="2"/>
                        <a:buChar char="§"/>
                      </a:pPr>
                      <a:r>
                        <a:rPr lang="en-US" sz="2200" dirty="0"/>
                        <a:t>Activation Points. Intervention proposals</a:t>
                      </a:r>
                      <a:endParaRPr lang="es-ES" sz="2200" dirty="0">
                        <a:latin typeface="Open Sans" panose="020B0606030504020204" pitchFamily="34" charset="0"/>
                        <a:ea typeface="Open Sans" panose="020B0606030504020204" pitchFamily="34" charset="0"/>
                        <a:cs typeface="Open Sans" panose="020B0606030504020204" pitchFamily="34" charset="0"/>
                      </a:endParaRPr>
                    </a:p>
                  </a:txBody>
                  <a:tcPr/>
                </a:tc>
                <a:tc>
                  <a:txBody>
                    <a:bodyPr/>
                    <a:lstStyle/>
                    <a:p>
                      <a:pPr algn="l"/>
                      <a:r>
                        <a:rPr lang="en-US" sz="2200" b="1" dirty="0">
                          <a:latin typeface="Open Sans" panose="020B0606030504020204" pitchFamily="34" charset="0"/>
                          <a:ea typeface="Open Sans" panose="020B0606030504020204" pitchFamily="34" charset="0"/>
                          <a:cs typeface="Open Sans" panose="020B0606030504020204" pitchFamily="34" charset="0"/>
                        </a:rPr>
                        <a:t>MODULE 2. </a:t>
                      </a:r>
                    </a:p>
                    <a:p>
                      <a:pPr algn="l"/>
                      <a:r>
                        <a:rPr lang="en-US" sz="2200" b="1" dirty="0">
                          <a:latin typeface="Open Sans" panose="020B0606030504020204" pitchFamily="34" charset="0"/>
                          <a:ea typeface="Open Sans" panose="020B0606030504020204" pitchFamily="34" charset="0"/>
                          <a:cs typeface="Open Sans" panose="020B0606030504020204" pitchFamily="34" charset="0"/>
                        </a:rPr>
                        <a:t>Work methodology</a:t>
                      </a:r>
                    </a:p>
                    <a:p>
                      <a:pPr marL="285750" marR="0" indent="-285750" algn="l" defTabSz="914400" rtl="0" latinLnBrk="0">
                        <a:lnSpc>
                          <a:spcPct val="100000"/>
                        </a:lnSpc>
                        <a:spcBef>
                          <a:spcPts val="0"/>
                        </a:spcBef>
                        <a:spcAft>
                          <a:spcPts val="0"/>
                        </a:spcAft>
                        <a:buClr>
                          <a:srgbClr val="C00000"/>
                        </a:buClr>
                        <a:buSzTx/>
                        <a:buFont typeface="Wingdings" panose="05000000000000000000" pitchFamily="2" charset="2"/>
                        <a:buChar char="§"/>
                        <a:tabLst/>
                      </a:pPr>
                      <a:r>
                        <a:rPr lang="en-US" sz="2200" b="0" i="0" u="none" strike="noStrike" cap="none" spc="0" baseline="0" dirty="0">
                          <a:solidFill>
                            <a:schemeClr val="tx1"/>
                          </a:solidFill>
                          <a:uFillTx/>
                          <a:latin typeface="+mn-lt"/>
                          <a:ea typeface="+mn-ea"/>
                          <a:cs typeface="+mn-cs"/>
                          <a:sym typeface="Calibri"/>
                        </a:rPr>
                        <a:t>Fundamentals of the intervention</a:t>
                      </a:r>
                    </a:p>
                    <a:p>
                      <a:pPr marL="285750" marR="0" indent="-285750" algn="l" defTabSz="914400" rtl="0" latinLnBrk="0">
                        <a:lnSpc>
                          <a:spcPct val="100000"/>
                        </a:lnSpc>
                        <a:spcBef>
                          <a:spcPts val="0"/>
                        </a:spcBef>
                        <a:spcAft>
                          <a:spcPts val="0"/>
                        </a:spcAft>
                        <a:buClr>
                          <a:srgbClr val="C00000"/>
                        </a:buClr>
                        <a:buSzTx/>
                        <a:buFont typeface="Wingdings" panose="05000000000000000000" pitchFamily="2" charset="2"/>
                        <a:buChar char="§"/>
                        <a:tabLst/>
                      </a:pPr>
                      <a:r>
                        <a:rPr lang="en-US" sz="2200" b="0" i="0" u="none" strike="noStrike" cap="none" spc="0" baseline="0" dirty="0">
                          <a:solidFill>
                            <a:schemeClr val="tx1"/>
                          </a:solidFill>
                          <a:uFillTx/>
                          <a:latin typeface="+mn-lt"/>
                          <a:ea typeface="+mn-ea"/>
                          <a:cs typeface="+mn-cs"/>
                          <a:sym typeface="Calibri"/>
                        </a:rPr>
                        <a:t>Activities</a:t>
                      </a:r>
                    </a:p>
                    <a:p>
                      <a:pPr marL="0" marR="0" lvl="3" indent="0" algn="l" defTabSz="914400" rtl="0" latinLnBrk="0">
                        <a:lnSpc>
                          <a:spcPct val="100000"/>
                        </a:lnSpc>
                        <a:spcBef>
                          <a:spcPts val="0"/>
                        </a:spcBef>
                        <a:spcAft>
                          <a:spcPts val="0"/>
                        </a:spcAft>
                        <a:buClr>
                          <a:srgbClr val="C00000"/>
                        </a:buClr>
                        <a:buSzTx/>
                        <a:buFont typeface="Wingdings" panose="05000000000000000000" pitchFamily="2" charset="2"/>
                        <a:buNone/>
                        <a:tabLst/>
                      </a:pPr>
                      <a:r>
                        <a:rPr lang="en-US" sz="2200" b="0" i="0" u="none" strike="noStrike" cap="none" spc="0" baseline="0" dirty="0">
                          <a:solidFill>
                            <a:schemeClr val="tx1"/>
                          </a:solidFill>
                          <a:uFillTx/>
                          <a:latin typeface="+mn-lt"/>
                          <a:ea typeface="+mn-ea"/>
                          <a:cs typeface="+mn-cs"/>
                          <a:sym typeface="Calibri"/>
                        </a:rPr>
                        <a:t>         1. Information</a:t>
                      </a:r>
                    </a:p>
                    <a:p>
                      <a:pPr marL="0" marR="0" lvl="2" indent="0" algn="l" defTabSz="914400" rtl="0" latinLnBrk="0">
                        <a:lnSpc>
                          <a:spcPct val="100000"/>
                        </a:lnSpc>
                        <a:spcBef>
                          <a:spcPts val="0"/>
                        </a:spcBef>
                        <a:spcAft>
                          <a:spcPts val="0"/>
                        </a:spcAft>
                        <a:buClr>
                          <a:srgbClr val="C00000"/>
                        </a:buClr>
                        <a:buSzTx/>
                        <a:buFont typeface="Wingdings" panose="05000000000000000000" pitchFamily="2" charset="2"/>
                        <a:buNone/>
                        <a:tabLst/>
                      </a:pPr>
                      <a:r>
                        <a:rPr lang="en-US" sz="2200" b="0" i="0" u="none" strike="noStrike" cap="none" spc="0" baseline="0" dirty="0">
                          <a:solidFill>
                            <a:schemeClr val="tx1"/>
                          </a:solidFill>
                          <a:uFillTx/>
                          <a:latin typeface="+mn-lt"/>
                          <a:ea typeface="+mn-ea"/>
                          <a:cs typeface="+mn-cs"/>
                          <a:sym typeface="Calibri"/>
                        </a:rPr>
                        <a:t>         2. Labor orientation</a:t>
                      </a:r>
                    </a:p>
                    <a:p>
                      <a:pPr algn="l"/>
                      <a:endParaRPr lang="es-ES" sz="2200" dirty="0">
                        <a:latin typeface="Open Sans" panose="020B0606030504020204" pitchFamily="34" charset="0"/>
                        <a:ea typeface="Open Sans" panose="020B0606030504020204" pitchFamily="34" charset="0"/>
                        <a:cs typeface="Open Sans" panose="020B0606030504020204" pitchFamily="34" charset="0"/>
                      </a:endParaRPr>
                    </a:p>
                  </a:txBody>
                  <a:tcPr/>
                </a:tc>
                <a:tc>
                  <a:txBody>
                    <a:bodyPr/>
                    <a:lstStyle/>
                    <a:p>
                      <a:pPr algn="l"/>
                      <a:r>
                        <a:rPr lang="en-US" sz="2200" b="1" dirty="0">
                          <a:latin typeface="Open Sans" panose="020B0606030504020204" pitchFamily="34" charset="0"/>
                          <a:ea typeface="Open Sans" panose="020B0606030504020204" pitchFamily="34" charset="0"/>
                          <a:cs typeface="Open Sans" panose="020B0606030504020204" pitchFamily="34" charset="0"/>
                        </a:rPr>
                        <a:t>MODULE 3. </a:t>
                      </a:r>
                    </a:p>
                    <a:p>
                      <a:pPr algn="l"/>
                      <a:r>
                        <a:rPr lang="en-US" sz="2200" b="1" dirty="0">
                          <a:latin typeface="Open Sans" panose="020B0606030504020204" pitchFamily="34" charset="0"/>
                          <a:ea typeface="Open Sans" panose="020B0606030504020204" pitchFamily="34" charset="0"/>
                          <a:cs typeface="Open Sans" panose="020B0606030504020204" pitchFamily="34" charset="0"/>
                        </a:rPr>
                        <a:t>Promoting an inclusive labour market</a:t>
                      </a:r>
                    </a:p>
                    <a:p>
                      <a:pPr marL="285750" marR="0" indent="-285750" algn="l" defTabSz="914400" rtl="0" latinLnBrk="0">
                        <a:lnSpc>
                          <a:spcPct val="100000"/>
                        </a:lnSpc>
                        <a:spcBef>
                          <a:spcPts val="0"/>
                        </a:spcBef>
                        <a:spcAft>
                          <a:spcPts val="0"/>
                        </a:spcAft>
                        <a:buClr>
                          <a:srgbClr val="C00000"/>
                        </a:buClr>
                        <a:buSzTx/>
                        <a:buFont typeface="Wingdings" panose="05000000000000000000" pitchFamily="2" charset="2"/>
                        <a:buChar char="§"/>
                        <a:tabLst/>
                      </a:pPr>
                      <a:r>
                        <a:rPr lang="en-US" sz="2200" b="0" i="0" u="none" strike="noStrike" cap="none" spc="0" baseline="0" dirty="0">
                          <a:solidFill>
                            <a:schemeClr val="tx1"/>
                          </a:solidFill>
                          <a:uFillTx/>
                          <a:latin typeface="+mn-lt"/>
                          <a:ea typeface="+mn-ea"/>
                          <a:cs typeface="+mn-cs"/>
                          <a:sym typeface="Calibri"/>
                        </a:rPr>
                        <a:t>Changing mindsets for the socioeconomic integration of vulnerable groups</a:t>
                      </a:r>
                    </a:p>
                    <a:p>
                      <a:pPr marL="285750" marR="0" indent="-285750" algn="l" defTabSz="914400" rtl="0" latinLnBrk="0">
                        <a:lnSpc>
                          <a:spcPct val="100000"/>
                        </a:lnSpc>
                        <a:spcBef>
                          <a:spcPts val="0"/>
                        </a:spcBef>
                        <a:spcAft>
                          <a:spcPts val="0"/>
                        </a:spcAft>
                        <a:buClr>
                          <a:srgbClr val="C00000"/>
                        </a:buClr>
                        <a:buSzTx/>
                        <a:buFont typeface="Wingdings" panose="05000000000000000000" pitchFamily="2" charset="2"/>
                        <a:buChar char="§"/>
                        <a:tabLst/>
                      </a:pPr>
                      <a:r>
                        <a:rPr lang="en-US" sz="2200" b="0" i="0" u="none" strike="noStrike" cap="none" spc="0" baseline="0" dirty="0">
                          <a:solidFill>
                            <a:schemeClr val="tx1"/>
                          </a:solidFill>
                          <a:uFillTx/>
                          <a:latin typeface="+mn-lt"/>
                          <a:ea typeface="+mn-ea"/>
                          <a:cs typeface="+mn-cs"/>
                          <a:sym typeface="Calibri"/>
                        </a:rPr>
                        <a:t>Collaboration with local companies</a:t>
                      </a:r>
                    </a:p>
                    <a:p>
                      <a:pPr marL="285750" marR="0" indent="-285750" algn="l" defTabSz="914400" rtl="0" latinLnBrk="0">
                        <a:lnSpc>
                          <a:spcPct val="100000"/>
                        </a:lnSpc>
                        <a:spcBef>
                          <a:spcPts val="0"/>
                        </a:spcBef>
                        <a:spcAft>
                          <a:spcPts val="0"/>
                        </a:spcAft>
                        <a:buClr>
                          <a:srgbClr val="C00000"/>
                        </a:buClr>
                        <a:buSzTx/>
                        <a:buFont typeface="Wingdings" panose="05000000000000000000" pitchFamily="2" charset="2"/>
                        <a:buChar char="§"/>
                        <a:tabLst/>
                      </a:pPr>
                      <a:r>
                        <a:rPr lang="en-US" sz="2200" b="0" i="0" u="none" strike="noStrike" cap="none" spc="0" baseline="0" dirty="0">
                          <a:solidFill>
                            <a:schemeClr val="tx1"/>
                          </a:solidFill>
                          <a:uFillTx/>
                          <a:latin typeface="+mn-lt"/>
                          <a:ea typeface="+mn-ea"/>
                          <a:cs typeface="+mn-cs"/>
                          <a:sym typeface="Calibri"/>
                        </a:rPr>
                        <a:t>Diversity on the workplace and Corporate Social Responsibility (CSR)</a:t>
                      </a:r>
                    </a:p>
                    <a:p>
                      <a:pPr algn="l"/>
                      <a:endParaRPr lang="es-ES" sz="1200" dirty="0">
                        <a:latin typeface="Open Sans" panose="020B0606030504020204" pitchFamily="34" charset="0"/>
                        <a:ea typeface="Open Sans" panose="020B0606030504020204" pitchFamily="34" charset="0"/>
                        <a:cs typeface="Open Sans" panose="020B0606030504020204" pitchFamily="34" charset="0"/>
                      </a:endParaRPr>
                    </a:p>
                  </a:txBody>
                  <a:tcPr/>
                </a:tc>
                <a:extLst>
                  <a:ext uri="{0D108BD9-81ED-4DB2-BD59-A6C34878D82A}">
                    <a16:rowId xmlns:a16="http://schemas.microsoft.com/office/drawing/2014/main" val="3449648676"/>
                  </a:ext>
                </a:extLst>
              </a:tr>
              <a:tr h="539147">
                <a:tc>
                  <a:txBody>
                    <a:bodyPr/>
                    <a:lstStyle/>
                    <a:p>
                      <a:pPr algn="ctr"/>
                      <a:r>
                        <a:rPr lang="es-ES" sz="2200" b="1" dirty="0">
                          <a:solidFill>
                            <a:srgbClr val="C00000"/>
                          </a:solidFill>
                        </a:rPr>
                        <a:t>DAY 2. Wednesday 25 October</a:t>
                      </a:r>
                      <a:endParaRPr lang="es-ES" sz="2200" b="1" dirty="0">
                        <a:solidFill>
                          <a:srgbClr val="C00000"/>
                        </a:solidFill>
                        <a:latin typeface="Open Sans" panose="020B0606030504020204" pitchFamily="34" charset="0"/>
                        <a:ea typeface="Open Sans" panose="020B0606030504020204" pitchFamily="34" charset="0"/>
                        <a:cs typeface="Open Sans" panose="020B0606030504020204" pitchFamily="34" charset="0"/>
                      </a:endParaRPr>
                    </a:p>
                  </a:txBody>
                  <a:tcPr/>
                </a:tc>
                <a:tc>
                  <a:txBody>
                    <a:bodyPr/>
                    <a:lstStyle/>
                    <a:p>
                      <a:pPr algn="ctr"/>
                      <a:r>
                        <a:rPr lang="es-ES" sz="2200" b="1" dirty="0">
                          <a:solidFill>
                            <a:srgbClr val="C00000"/>
                          </a:solidFill>
                        </a:rPr>
                        <a:t>DAY 4. Thursday 2 November</a:t>
                      </a:r>
                      <a:endParaRPr lang="es-ES" sz="2200" b="1" dirty="0">
                        <a:solidFill>
                          <a:srgbClr val="C00000"/>
                        </a:solidFill>
                        <a:latin typeface="Open Sans" panose="020B0606030504020204" pitchFamily="34" charset="0"/>
                        <a:ea typeface="Open Sans" panose="020B0606030504020204" pitchFamily="34" charset="0"/>
                        <a:cs typeface="Open Sans" panose="020B0606030504020204" pitchFamily="34" charset="0"/>
                      </a:endParaRPr>
                    </a:p>
                  </a:txBody>
                  <a:tcPr/>
                </a:tc>
                <a:tc>
                  <a:txBody>
                    <a:bodyPr/>
                    <a:lstStyle/>
                    <a:p>
                      <a:pPr algn="ctr"/>
                      <a:r>
                        <a:rPr lang="es-ES" sz="2200" b="1" dirty="0">
                          <a:solidFill>
                            <a:srgbClr val="C00000"/>
                          </a:solidFill>
                        </a:rPr>
                        <a:t>DAY 6. Thursday 9 November</a:t>
                      </a:r>
                      <a:endParaRPr lang="es-ES" sz="2200" b="1" dirty="0">
                        <a:solidFill>
                          <a:srgbClr val="C00000"/>
                        </a:solidFill>
                        <a:latin typeface="Open Sans" panose="020B0606030504020204" pitchFamily="34" charset="0"/>
                        <a:ea typeface="Open Sans" panose="020B0606030504020204" pitchFamily="34" charset="0"/>
                        <a:cs typeface="Open Sans" panose="020B0606030504020204" pitchFamily="34" charset="0"/>
                      </a:endParaRPr>
                    </a:p>
                  </a:txBody>
                  <a:tcPr/>
                </a:tc>
                <a:extLst>
                  <a:ext uri="{0D108BD9-81ED-4DB2-BD59-A6C34878D82A}">
                    <a16:rowId xmlns:a16="http://schemas.microsoft.com/office/drawing/2014/main" val="2008060296"/>
                  </a:ext>
                </a:extLst>
              </a:tr>
              <a:tr h="370840">
                <a:tc>
                  <a:txBody>
                    <a:bodyPr/>
                    <a:lstStyle/>
                    <a:p>
                      <a:pPr algn="l"/>
                      <a:r>
                        <a:rPr lang="en-US" sz="2200" b="1" dirty="0">
                          <a:latin typeface="Open Sans" panose="020B0606030504020204" pitchFamily="34" charset="0"/>
                          <a:ea typeface="Open Sans" panose="020B0606030504020204" pitchFamily="34" charset="0"/>
                          <a:cs typeface="Open Sans" panose="020B0606030504020204" pitchFamily="34" charset="0"/>
                        </a:rPr>
                        <a:t>MODULE 1. </a:t>
                      </a:r>
                    </a:p>
                    <a:p>
                      <a:pPr algn="l"/>
                      <a:r>
                        <a:rPr lang="en-US" sz="2200" b="1" dirty="0">
                          <a:latin typeface="Open Sans" panose="020B0606030504020204" pitchFamily="34" charset="0"/>
                          <a:ea typeface="Open Sans" panose="020B0606030504020204" pitchFamily="34" charset="0"/>
                          <a:cs typeface="Open Sans" panose="020B0606030504020204" pitchFamily="34" charset="0"/>
                        </a:rPr>
                        <a:t>Context of the intervention</a:t>
                      </a:r>
                    </a:p>
                    <a:p>
                      <a:pPr marL="0" indent="0" algn="l">
                        <a:buFontTx/>
                        <a:buNone/>
                      </a:pPr>
                      <a:r>
                        <a:rPr lang="en-US" sz="2200" b="0" i="0" u="none" strike="noStrike" cap="none" spc="0" baseline="0" dirty="0">
                          <a:solidFill>
                            <a:schemeClr val="tx1"/>
                          </a:solidFill>
                          <a:uFillTx/>
                          <a:latin typeface="+mn-lt"/>
                          <a:ea typeface="+mn-ea"/>
                          <a:cs typeface="+mn-cs"/>
                          <a:sym typeface="Calibri"/>
                        </a:rPr>
                        <a:t>Adaptation of the project proposal to the region’s needs and the local labour market</a:t>
                      </a:r>
                    </a:p>
                  </a:txBody>
                  <a:tcPr/>
                </a:tc>
                <a:tc>
                  <a:txBody>
                    <a:bodyPr/>
                    <a:lstStyle/>
                    <a:p>
                      <a:pPr algn="l"/>
                      <a:r>
                        <a:rPr lang="en-US" sz="2200" b="1" dirty="0">
                          <a:latin typeface="Open Sans" panose="020B0606030504020204" pitchFamily="34" charset="0"/>
                          <a:ea typeface="Open Sans" panose="020B0606030504020204" pitchFamily="34" charset="0"/>
                          <a:cs typeface="Open Sans" panose="020B0606030504020204" pitchFamily="34" charset="0"/>
                        </a:rPr>
                        <a:t>MODULE 2. </a:t>
                      </a:r>
                    </a:p>
                    <a:p>
                      <a:pPr algn="l"/>
                      <a:r>
                        <a:rPr lang="en-US" sz="2200" b="1" dirty="0">
                          <a:latin typeface="Open Sans" panose="020B0606030504020204" pitchFamily="34" charset="0"/>
                          <a:ea typeface="Open Sans" panose="020B0606030504020204" pitchFamily="34" charset="0"/>
                          <a:cs typeface="Open Sans" panose="020B0606030504020204" pitchFamily="34" charset="0"/>
                        </a:rPr>
                        <a:t>Work methodology (cont.)</a:t>
                      </a:r>
                    </a:p>
                    <a:p>
                      <a:pPr marL="285750" marR="0" indent="-285750" algn="l" defTabSz="914400" rtl="0" latinLnBrk="0">
                        <a:lnSpc>
                          <a:spcPct val="100000"/>
                        </a:lnSpc>
                        <a:spcBef>
                          <a:spcPts val="0"/>
                        </a:spcBef>
                        <a:spcAft>
                          <a:spcPts val="0"/>
                        </a:spcAft>
                        <a:buClr>
                          <a:srgbClr val="C00000"/>
                        </a:buClr>
                        <a:buSzTx/>
                        <a:buFont typeface="Wingdings" panose="05000000000000000000" pitchFamily="2" charset="2"/>
                        <a:buChar char="§"/>
                        <a:tabLst/>
                      </a:pPr>
                      <a:r>
                        <a:rPr lang="en-US" sz="2200" b="0" i="0" u="none" strike="noStrike" cap="none" spc="0" baseline="0" dirty="0">
                          <a:solidFill>
                            <a:schemeClr val="tx1"/>
                          </a:solidFill>
                          <a:uFillTx/>
                          <a:latin typeface="+mn-lt"/>
                          <a:ea typeface="+mn-ea"/>
                          <a:cs typeface="+mn-cs"/>
                          <a:sym typeface="Calibri"/>
                        </a:rPr>
                        <a:t>Activities</a:t>
                      </a:r>
                    </a:p>
                    <a:p>
                      <a:pPr marL="0" marR="0" lvl="3" indent="0" algn="l" defTabSz="914400" rtl="0" latinLnBrk="0">
                        <a:lnSpc>
                          <a:spcPct val="100000"/>
                        </a:lnSpc>
                        <a:spcBef>
                          <a:spcPts val="0"/>
                        </a:spcBef>
                        <a:spcAft>
                          <a:spcPts val="0"/>
                        </a:spcAft>
                        <a:buClr>
                          <a:srgbClr val="C00000"/>
                        </a:buClr>
                        <a:buSzTx/>
                        <a:buFont typeface="Wingdings" panose="05000000000000000000" pitchFamily="2" charset="2"/>
                        <a:buNone/>
                        <a:tabLst/>
                      </a:pPr>
                      <a:r>
                        <a:rPr lang="en-US" sz="2200" b="0" i="0" u="none" strike="noStrike" cap="none" spc="0" baseline="0" dirty="0">
                          <a:solidFill>
                            <a:schemeClr val="tx1"/>
                          </a:solidFill>
                          <a:uFillTx/>
                          <a:latin typeface="+mn-lt"/>
                          <a:ea typeface="+mn-ea"/>
                          <a:cs typeface="+mn-cs"/>
                          <a:sym typeface="Calibri"/>
                        </a:rPr>
                        <a:t>         3. Professional/Skills training</a:t>
                      </a:r>
                    </a:p>
                    <a:p>
                      <a:pPr marL="0" marR="0" lvl="3" indent="0" algn="l" defTabSz="914400" rtl="0" latinLnBrk="0">
                        <a:lnSpc>
                          <a:spcPct val="100000"/>
                        </a:lnSpc>
                        <a:spcBef>
                          <a:spcPts val="0"/>
                        </a:spcBef>
                        <a:spcAft>
                          <a:spcPts val="0"/>
                        </a:spcAft>
                        <a:buClr>
                          <a:srgbClr val="C00000"/>
                        </a:buClr>
                        <a:buSzTx/>
                        <a:buFont typeface="Wingdings" panose="05000000000000000000" pitchFamily="2" charset="2"/>
                        <a:buNone/>
                        <a:tabLst/>
                      </a:pPr>
                      <a:r>
                        <a:rPr lang="en-US" sz="2200" b="0" i="0" u="none" strike="noStrike" cap="none" spc="0" baseline="0" dirty="0">
                          <a:solidFill>
                            <a:schemeClr val="tx1"/>
                          </a:solidFill>
                          <a:uFillTx/>
                          <a:latin typeface="+mn-lt"/>
                          <a:ea typeface="+mn-ea"/>
                          <a:cs typeface="+mn-cs"/>
                          <a:sym typeface="Calibri"/>
                        </a:rPr>
                        <a:t>         4. Micro business initiatives</a:t>
                      </a:r>
                    </a:p>
                  </a:txBody>
                  <a:tcPr/>
                </a:tc>
                <a:tc>
                  <a:txBody>
                    <a:bodyPr/>
                    <a:lstStyle/>
                    <a:p>
                      <a:pPr algn="l"/>
                      <a:r>
                        <a:rPr lang="en-US" sz="2200" b="1" dirty="0">
                          <a:latin typeface="Open Sans" panose="020B0606030504020204" pitchFamily="34" charset="0"/>
                          <a:ea typeface="Open Sans" panose="020B0606030504020204" pitchFamily="34" charset="0"/>
                          <a:cs typeface="Open Sans" panose="020B0606030504020204" pitchFamily="34" charset="0"/>
                        </a:rPr>
                        <a:t>MODULE 4. </a:t>
                      </a:r>
                    </a:p>
                    <a:p>
                      <a:pPr algn="l"/>
                      <a:r>
                        <a:rPr lang="en-US" sz="2200" b="1" dirty="0">
                          <a:latin typeface="Open Sans" panose="020B0606030504020204" pitchFamily="34" charset="0"/>
                          <a:ea typeface="Open Sans" panose="020B0606030504020204" pitchFamily="34" charset="0"/>
                          <a:cs typeface="Open Sans" panose="020B0606030504020204" pitchFamily="34" charset="0"/>
                        </a:rPr>
                        <a:t>Implementation tools</a:t>
                      </a:r>
                    </a:p>
                    <a:p>
                      <a:pPr marL="285750" marR="0" lvl="1" indent="-285750" algn="l" defTabSz="914400" rtl="0" latinLnBrk="0">
                        <a:lnSpc>
                          <a:spcPct val="100000"/>
                        </a:lnSpc>
                        <a:spcBef>
                          <a:spcPts val="0"/>
                        </a:spcBef>
                        <a:spcAft>
                          <a:spcPts val="0"/>
                        </a:spcAft>
                        <a:buClr>
                          <a:srgbClr val="C00000"/>
                        </a:buClr>
                        <a:buSzTx/>
                        <a:buFont typeface="Wingdings" panose="05000000000000000000" pitchFamily="2" charset="2"/>
                        <a:buChar char="§"/>
                        <a:tabLst/>
                      </a:pPr>
                      <a:r>
                        <a:rPr lang="en-US" sz="2200" b="0" i="0" u="none" strike="noStrike" cap="none" spc="0" baseline="0" dirty="0">
                          <a:solidFill>
                            <a:schemeClr val="tx1"/>
                          </a:solidFill>
                          <a:uFillTx/>
                          <a:latin typeface="+mn-lt"/>
                          <a:ea typeface="+mn-ea"/>
                          <a:cs typeface="+mn-cs"/>
                          <a:sym typeface="Calibri"/>
                        </a:rPr>
                        <a:t>Data recording</a:t>
                      </a:r>
                      <a:endParaRPr lang="es-ES" sz="2200" b="0" i="0" u="none" strike="noStrike" cap="none" spc="0" baseline="0" dirty="0">
                        <a:solidFill>
                          <a:schemeClr val="tx1"/>
                        </a:solidFill>
                        <a:uFillTx/>
                        <a:latin typeface="+mn-lt"/>
                        <a:ea typeface="+mn-ea"/>
                        <a:cs typeface="+mn-cs"/>
                        <a:sym typeface="Calibri"/>
                      </a:endParaRPr>
                    </a:p>
                    <a:p>
                      <a:pPr marL="285750" marR="0" lvl="1" indent="-285750" algn="l" defTabSz="914400" rtl="0" latinLnBrk="0">
                        <a:lnSpc>
                          <a:spcPct val="100000"/>
                        </a:lnSpc>
                        <a:spcBef>
                          <a:spcPts val="0"/>
                        </a:spcBef>
                        <a:spcAft>
                          <a:spcPts val="0"/>
                        </a:spcAft>
                        <a:buClr>
                          <a:srgbClr val="C00000"/>
                        </a:buClr>
                        <a:buSzTx/>
                        <a:buFont typeface="Wingdings" panose="05000000000000000000" pitchFamily="2" charset="2"/>
                        <a:buChar char="§"/>
                        <a:tabLst/>
                      </a:pPr>
                      <a:r>
                        <a:rPr lang="en-US" sz="2200" b="0" i="0" u="none" strike="noStrike" cap="none" spc="0" baseline="0" dirty="0">
                          <a:solidFill>
                            <a:schemeClr val="tx1"/>
                          </a:solidFill>
                          <a:uFillTx/>
                          <a:latin typeface="+mn-lt"/>
                          <a:ea typeface="+mn-ea"/>
                          <a:cs typeface="+mn-cs"/>
                          <a:sym typeface="Calibri"/>
                        </a:rPr>
                        <a:t>Follow up of participants</a:t>
                      </a:r>
                      <a:endParaRPr lang="es-ES" sz="2200" b="0" i="0" u="none" strike="noStrike" cap="none" spc="0" baseline="0" dirty="0">
                        <a:solidFill>
                          <a:schemeClr val="tx1"/>
                        </a:solidFill>
                        <a:uFillTx/>
                        <a:latin typeface="+mn-lt"/>
                        <a:ea typeface="+mn-ea"/>
                        <a:cs typeface="+mn-cs"/>
                        <a:sym typeface="Calibri"/>
                      </a:endParaRPr>
                    </a:p>
                    <a:p>
                      <a:pPr marL="285750" marR="0" lvl="1" indent="-285750" algn="l" defTabSz="914400" rtl="0" latinLnBrk="0">
                        <a:lnSpc>
                          <a:spcPct val="100000"/>
                        </a:lnSpc>
                        <a:spcBef>
                          <a:spcPts val="0"/>
                        </a:spcBef>
                        <a:spcAft>
                          <a:spcPts val="0"/>
                        </a:spcAft>
                        <a:buClr>
                          <a:srgbClr val="C00000"/>
                        </a:buClr>
                        <a:buSzTx/>
                        <a:buFont typeface="Wingdings" panose="05000000000000000000" pitchFamily="2" charset="2"/>
                        <a:buChar char="§"/>
                        <a:tabLst/>
                      </a:pPr>
                      <a:r>
                        <a:rPr lang="en-US" sz="2200" b="0" i="0" u="none" strike="noStrike" cap="none" spc="0" baseline="0" dirty="0">
                          <a:solidFill>
                            <a:schemeClr val="tx1"/>
                          </a:solidFill>
                          <a:uFillTx/>
                          <a:latin typeface="+mn-lt"/>
                          <a:ea typeface="+mn-ea"/>
                          <a:cs typeface="+mn-cs"/>
                          <a:sym typeface="Calibri"/>
                        </a:rPr>
                        <a:t>Monitoring and reporting tools</a:t>
                      </a:r>
                      <a:endParaRPr lang="es-ES" sz="2200" b="0" i="0" u="none" strike="noStrike" cap="none" spc="0" baseline="0" dirty="0">
                        <a:solidFill>
                          <a:schemeClr val="tx1"/>
                        </a:solidFill>
                        <a:uFillTx/>
                        <a:latin typeface="+mn-lt"/>
                        <a:ea typeface="+mn-ea"/>
                        <a:cs typeface="+mn-cs"/>
                        <a:sym typeface="Calibri"/>
                      </a:endParaRPr>
                    </a:p>
                    <a:p>
                      <a:pPr marL="285750" marR="0" indent="-285750" algn="l" defTabSz="914400" rtl="0" latinLnBrk="0">
                        <a:lnSpc>
                          <a:spcPct val="100000"/>
                        </a:lnSpc>
                        <a:spcBef>
                          <a:spcPts val="0"/>
                        </a:spcBef>
                        <a:spcAft>
                          <a:spcPts val="0"/>
                        </a:spcAft>
                        <a:buClr>
                          <a:srgbClr val="C00000"/>
                        </a:buClr>
                        <a:buSzTx/>
                        <a:buFont typeface="Wingdings" panose="05000000000000000000" pitchFamily="2" charset="2"/>
                        <a:buChar char="§"/>
                        <a:tabLst/>
                      </a:pPr>
                      <a:r>
                        <a:rPr lang="en-US" sz="2200" b="0" i="0" u="none" strike="noStrike" cap="none" spc="0" baseline="0" dirty="0">
                          <a:solidFill>
                            <a:schemeClr val="tx1"/>
                          </a:solidFill>
                          <a:uFillTx/>
                          <a:latin typeface="+mn-lt"/>
                          <a:ea typeface="+mn-ea"/>
                          <a:cs typeface="+mn-cs"/>
                          <a:sym typeface="Calibri"/>
                        </a:rPr>
                        <a:t>Tool Kit</a:t>
                      </a:r>
                      <a:endParaRPr lang="es-ES" sz="2200" b="0" i="0" u="none" strike="noStrike" cap="none" spc="0" baseline="0" dirty="0">
                        <a:solidFill>
                          <a:schemeClr val="tx1"/>
                        </a:solidFill>
                        <a:uFillTx/>
                        <a:latin typeface="+mn-lt"/>
                        <a:ea typeface="+mn-ea"/>
                        <a:cs typeface="+mn-cs"/>
                        <a:sym typeface="Calibri"/>
                      </a:endParaRPr>
                    </a:p>
                  </a:txBody>
                  <a:tcPr/>
                </a:tc>
                <a:extLst>
                  <a:ext uri="{0D108BD9-81ED-4DB2-BD59-A6C34878D82A}">
                    <a16:rowId xmlns:a16="http://schemas.microsoft.com/office/drawing/2014/main" val="4180928267"/>
                  </a:ext>
                </a:extLst>
              </a:tr>
            </a:tbl>
          </a:graphicData>
        </a:graphic>
      </p:graphicFrame>
    </p:spTree>
    <p:extLst>
      <p:ext uri="{BB962C8B-B14F-4D97-AF65-F5344CB8AC3E}">
        <p14:creationId xmlns:p14="http://schemas.microsoft.com/office/powerpoint/2010/main" val="324298454"/>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0" name="TextBox 2"/>
          <p:cNvSpPr txBox="1">
            <a:spLocks noGrp="1"/>
          </p:cNvSpPr>
          <p:nvPr>
            <p:ph type="body" sz="quarter" idx="21"/>
          </p:nvPr>
        </p:nvSpPr>
        <p:spPr>
          <a:xfrm>
            <a:off x="1710813" y="4361180"/>
            <a:ext cx="14866374" cy="1569660"/>
          </a:xfrm>
          <a:prstGeom prst="rect">
            <a:avLst/>
          </a:prstGeom>
        </p:spPr>
        <p:txBody>
          <a:bodyPr/>
          <a:lstStyle/>
          <a:p>
            <a:pPr marL="0" indent="0" algn="ctr" defTabSz="914400" rtl="0">
              <a:lnSpc>
                <a:spcPct val="100000"/>
              </a:lnSpc>
              <a:spcBef>
                <a:spcPts val="0"/>
              </a:spcBef>
              <a:buSzTx/>
              <a:buFontTx/>
              <a:buNone/>
              <a:defRPr sz="4800">
                <a:solidFill>
                  <a:schemeClr val="accent3"/>
                </a:solidFill>
                <a:latin typeface="Montserrat Bold"/>
                <a:ea typeface="Montserrat Bold"/>
                <a:cs typeface="Montserrat Bold"/>
                <a:sym typeface="Montserrat Bold"/>
              </a:defRPr>
            </a:pPr>
            <a:r>
              <a:rPr lang="en-GB" dirty="0">
                <a:solidFill>
                  <a:srgbClr val="F5333F"/>
                </a:solidFill>
              </a:rPr>
              <a:t>MODULE 1</a:t>
            </a:r>
          </a:p>
          <a:p>
            <a:pPr marL="0" indent="0" algn="ctr" defTabSz="914400" rtl="0">
              <a:lnSpc>
                <a:spcPct val="100000"/>
              </a:lnSpc>
              <a:spcBef>
                <a:spcPts val="0"/>
              </a:spcBef>
              <a:buSzTx/>
              <a:buFontTx/>
              <a:buNone/>
              <a:defRPr sz="4800">
                <a:solidFill>
                  <a:schemeClr val="accent2">
                    <a:lumOff val="9019"/>
                  </a:schemeClr>
                </a:solidFill>
                <a:latin typeface="Montserrat Bold"/>
                <a:ea typeface="Montserrat Bold"/>
                <a:cs typeface="Montserrat Bold"/>
                <a:sym typeface="Montserrat Bold"/>
              </a:defRPr>
            </a:pPr>
            <a:r>
              <a:rPr lang="en-GB" dirty="0">
                <a:solidFill>
                  <a:srgbClr val="FFFFFF"/>
                </a:solidFill>
              </a:rPr>
              <a:t>Work methodology (2)</a:t>
            </a:r>
          </a:p>
        </p:txBody>
      </p:sp>
    </p:spTree>
    <p:extLst>
      <p:ext uri="{BB962C8B-B14F-4D97-AF65-F5344CB8AC3E}">
        <p14:creationId xmlns:p14="http://schemas.microsoft.com/office/powerpoint/2010/main" val="1447258072"/>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 name="TextBox 2">
            <a:extLst>
              <a:ext uri="{FF2B5EF4-FFF2-40B4-BE49-F238E27FC236}">
                <a16:creationId xmlns:a16="http://schemas.microsoft.com/office/drawing/2014/main" id="{4E1C7412-E54B-4307-8209-D16F2C407CC7}"/>
              </a:ext>
            </a:extLst>
          </p:cNvPr>
          <p:cNvSpPr txBox="1">
            <a:spLocks/>
          </p:cNvSpPr>
          <p:nvPr/>
        </p:nvSpPr>
        <p:spPr>
          <a:xfrm>
            <a:off x="295094" y="176841"/>
            <a:ext cx="13141236" cy="83099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ctr" defTabSz="914400" rtl="0" latinLnBrk="0">
              <a:lnSpc>
                <a:spcPct val="100000"/>
              </a:lnSpc>
              <a:spcBef>
                <a:spcPts val="0"/>
              </a:spcBef>
              <a:spcAft>
                <a:spcPts val="0"/>
              </a:spcAft>
              <a:buClrTx/>
              <a:buSzTx/>
              <a:buFontTx/>
              <a:buNone/>
              <a:tabLst/>
              <a:defRPr sz="13000" b="0" i="0" u="none" strike="noStrike" cap="none" spc="0" baseline="0">
                <a:solidFill>
                  <a:srgbClr val="081D3F"/>
                </a:solidFill>
                <a:uFillTx/>
                <a:latin typeface="Graphik XXXCond Regular"/>
                <a:ea typeface="Graphik XXXCond Regular"/>
                <a:cs typeface="Graphik XXXCond Regular"/>
                <a:sym typeface="Graphik XXXCond Regular"/>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l" hangingPunct="1"/>
            <a:r>
              <a:rPr lang="es-ES" sz="4800" dirty="0" err="1">
                <a:solidFill>
                  <a:schemeClr val="accent3"/>
                </a:solidFill>
                <a:latin typeface="Montserrat Bold"/>
                <a:sym typeface="Montserrat Bold"/>
              </a:rPr>
              <a:t>Work</a:t>
            </a:r>
            <a:r>
              <a:rPr lang="es-ES" sz="4800" dirty="0">
                <a:solidFill>
                  <a:schemeClr val="accent3"/>
                </a:solidFill>
                <a:latin typeface="Montserrat Bold"/>
                <a:sym typeface="Montserrat Bold"/>
              </a:rPr>
              <a:t> </a:t>
            </a:r>
            <a:r>
              <a:rPr lang="es-ES" sz="4800" dirty="0" err="1">
                <a:solidFill>
                  <a:schemeClr val="accent3"/>
                </a:solidFill>
                <a:latin typeface="Montserrat Bold"/>
                <a:sym typeface="Montserrat Bold"/>
              </a:rPr>
              <a:t>methodology</a:t>
            </a:r>
            <a:r>
              <a:rPr lang="es-ES" sz="4800" dirty="0">
                <a:solidFill>
                  <a:schemeClr val="accent3"/>
                </a:solidFill>
                <a:latin typeface="Montserrat Bold"/>
                <a:sym typeface="Montserrat Bold"/>
              </a:rPr>
              <a:t> | </a:t>
            </a:r>
            <a:r>
              <a:rPr lang="es-ES" sz="3200" dirty="0">
                <a:solidFill>
                  <a:srgbClr val="002060"/>
                </a:solidFill>
                <a:latin typeface="Montserrat Bold"/>
                <a:sym typeface="Montserrat Bold"/>
              </a:rPr>
              <a:t>Professional/</a:t>
            </a:r>
            <a:r>
              <a:rPr lang="es-ES" sz="3200" dirty="0" err="1">
                <a:solidFill>
                  <a:srgbClr val="002060"/>
                </a:solidFill>
                <a:latin typeface="Montserrat Bold"/>
                <a:sym typeface="Montserrat Bold"/>
              </a:rPr>
              <a:t>Skills</a:t>
            </a:r>
            <a:r>
              <a:rPr lang="es-ES" sz="3200" dirty="0">
                <a:solidFill>
                  <a:srgbClr val="002060"/>
                </a:solidFill>
                <a:latin typeface="Montserrat Bold"/>
                <a:sym typeface="Montserrat Bold"/>
              </a:rPr>
              <a:t> Training</a:t>
            </a:r>
          </a:p>
        </p:txBody>
      </p:sp>
      <p:pic>
        <p:nvPicPr>
          <p:cNvPr id="28" name="Imagen 27">
            <a:extLst>
              <a:ext uri="{FF2B5EF4-FFF2-40B4-BE49-F238E27FC236}">
                <a16:creationId xmlns:a16="http://schemas.microsoft.com/office/drawing/2014/main" id="{F7198E0E-1A17-42A2-9F8E-4A69136521F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17611" y="27759"/>
            <a:ext cx="1959399" cy="1959399"/>
          </a:xfrm>
          <a:prstGeom prst="rect">
            <a:avLst/>
          </a:prstGeom>
        </p:spPr>
      </p:pic>
      <p:pic>
        <p:nvPicPr>
          <p:cNvPr id="39" name="Imagen 38">
            <a:extLst>
              <a:ext uri="{FF2B5EF4-FFF2-40B4-BE49-F238E27FC236}">
                <a16:creationId xmlns:a16="http://schemas.microsoft.com/office/drawing/2014/main" id="{EC76236F-35BA-479F-819C-16EB3E2B1164}"/>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14916750" y="331034"/>
            <a:ext cx="1353600" cy="1352850"/>
          </a:xfrm>
          <a:prstGeom prst="rect">
            <a:avLst/>
          </a:prstGeom>
        </p:spPr>
      </p:pic>
      <p:sp>
        <p:nvSpPr>
          <p:cNvPr id="9" name="Lorem ipsum dolor sit amet, consectetuer adipiscing elit. Aenean commodo ligula eget dolor. Aenean massa. Cum sociis natoque penatibus et magnis dis parturient montes, nascetur ridiculus mus.">
            <a:extLst>
              <a:ext uri="{FF2B5EF4-FFF2-40B4-BE49-F238E27FC236}">
                <a16:creationId xmlns:a16="http://schemas.microsoft.com/office/drawing/2014/main" id="{F44480EC-4841-4B43-ADE4-41E4A4315992}"/>
              </a:ext>
            </a:extLst>
          </p:cNvPr>
          <p:cNvSpPr txBox="1">
            <a:spLocks/>
          </p:cNvSpPr>
          <p:nvPr/>
        </p:nvSpPr>
        <p:spPr>
          <a:xfrm>
            <a:off x="9704074" y="1987156"/>
            <a:ext cx="8288834" cy="767556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marL="0" marR="0" indent="0" algn="l" defTabSz="914400" rtl="0" latinLnBrk="0">
              <a:lnSpc>
                <a:spcPct val="80000"/>
              </a:lnSpc>
              <a:spcBef>
                <a:spcPts val="0"/>
              </a:spcBef>
              <a:spcAft>
                <a:spcPts val="0"/>
              </a:spcAft>
              <a:buClrTx/>
              <a:buSzTx/>
              <a:buFontTx/>
              <a:buNone/>
              <a:tabLst/>
              <a:defRPr sz="2500" b="0" i="0" u="none" strike="noStrike" cap="none" spc="0" baseline="0">
                <a:solidFill>
                  <a:srgbClr val="081D3F"/>
                </a:solidFill>
                <a:uFillTx/>
                <a:latin typeface="Montserrat Bold"/>
                <a:ea typeface="Montserrat Bold"/>
                <a:cs typeface="Montserrat Bold"/>
                <a:sym typeface="Montserrat Bold"/>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hangingPunct="1">
              <a:lnSpc>
                <a:spcPct val="150000"/>
              </a:lnSpc>
            </a:pPr>
            <a:r>
              <a:rPr lang="es-ES" sz="2800" b="1" dirty="0" err="1">
                <a:solidFill>
                  <a:srgbClr val="C00000"/>
                </a:solidFill>
                <a:latin typeface="Open Sans" panose="020B0606030504020204" pitchFamily="34" charset="0"/>
                <a:ea typeface="Open Sans" panose="020B0606030504020204" pitchFamily="34" charset="0"/>
                <a:cs typeface="Open Sans" panose="020B0606030504020204" pitchFamily="34" charset="0"/>
              </a:rPr>
              <a:t>Goal</a:t>
            </a:r>
            <a:r>
              <a:rPr lang="es-ES" sz="28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a:t>
            </a:r>
          </a:p>
          <a:p>
            <a:pPr hangingPunct="1">
              <a:lnSpc>
                <a:spcPct val="150000"/>
              </a:lnSpc>
            </a:pPr>
            <a:endParaRPr lang="es-ES" sz="225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algn="ctr" hangingPunct="1">
              <a:lnSpc>
                <a:spcPct val="150000"/>
              </a:lnSpc>
            </a:pPr>
            <a:r>
              <a:rPr lang="es-ES" sz="280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It</a:t>
            </a:r>
            <a:r>
              <a:rPr lang="es-ES" sz="280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s-ES" sz="280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helps</a:t>
            </a:r>
            <a:r>
              <a:rPr lang="es-ES" sz="280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s-ES" sz="280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people</a:t>
            </a:r>
            <a:r>
              <a:rPr lang="es-ES" sz="280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s-ES" sz="280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to</a:t>
            </a:r>
            <a:r>
              <a:rPr lang="es-ES" sz="280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s-ES" sz="280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gain</a:t>
            </a:r>
            <a:r>
              <a:rPr lang="es-ES" sz="280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s-ES" sz="280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or</a:t>
            </a:r>
            <a:r>
              <a:rPr lang="es-ES" sz="280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s-ES" sz="280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reinforce</a:t>
            </a:r>
            <a:r>
              <a:rPr lang="es-ES" sz="280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s-ES" sz="2800" dirty="0" err="1">
                <a:solidFill>
                  <a:srgbClr val="C00000"/>
                </a:solidFill>
                <a:latin typeface="Open Sans" panose="020B0606030504020204" pitchFamily="34" charset="0"/>
                <a:ea typeface="Open Sans" panose="020B0606030504020204" pitchFamily="34" charset="0"/>
                <a:cs typeface="Open Sans" panose="020B0606030504020204" pitchFamily="34" charset="0"/>
              </a:rPr>
              <a:t>basic</a:t>
            </a:r>
            <a:r>
              <a:rPr lang="es-ES" sz="280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s-ES" sz="2800" dirty="0">
                <a:solidFill>
                  <a:srgbClr val="C00000"/>
                </a:solidFill>
                <a:latin typeface="Open Sans" panose="020B0606030504020204" pitchFamily="34" charset="0"/>
                <a:ea typeface="Open Sans" panose="020B0606030504020204" pitchFamily="34" charset="0"/>
                <a:cs typeface="Open Sans" panose="020B0606030504020204" pitchFamily="34" charset="0"/>
              </a:rPr>
              <a:t>transversal </a:t>
            </a:r>
            <a:r>
              <a:rPr lang="es-ES" sz="2800" dirty="0">
                <a:solidFill>
                  <a:schemeClr val="tx1"/>
                </a:solidFill>
                <a:latin typeface="Open Sans" panose="020B0606030504020204" pitchFamily="34" charset="0"/>
                <a:ea typeface="Open Sans" panose="020B0606030504020204" pitchFamily="34" charset="0"/>
                <a:cs typeface="Open Sans" panose="020B0606030504020204" pitchFamily="34" charset="0"/>
              </a:rPr>
              <a:t>and </a:t>
            </a:r>
            <a:r>
              <a:rPr lang="es-ES" sz="2800" dirty="0" err="1">
                <a:solidFill>
                  <a:srgbClr val="C00000"/>
                </a:solidFill>
                <a:latin typeface="Open Sans" panose="020B0606030504020204" pitchFamily="34" charset="0"/>
                <a:ea typeface="Open Sans" panose="020B0606030504020204" pitchFamily="34" charset="0"/>
                <a:cs typeface="Open Sans" panose="020B0606030504020204" pitchFamily="34" charset="0"/>
              </a:rPr>
              <a:t>professional</a:t>
            </a:r>
            <a:r>
              <a:rPr lang="es-ES" sz="2800" dirty="0">
                <a:solidFill>
                  <a:srgbClr val="C00000"/>
                </a:solidFill>
                <a:latin typeface="Open Sans" panose="020B0606030504020204" pitchFamily="34" charset="0"/>
                <a:ea typeface="Open Sans" panose="020B0606030504020204" pitchFamily="34" charset="0"/>
                <a:cs typeface="Open Sans" panose="020B0606030504020204" pitchFamily="34" charset="0"/>
              </a:rPr>
              <a:t> </a:t>
            </a:r>
            <a:r>
              <a:rPr lang="es-ES" sz="280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skills</a:t>
            </a:r>
            <a:endParaRPr lang="es-ES" sz="28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hangingPunct="1">
              <a:lnSpc>
                <a:spcPct val="150000"/>
              </a:lnSpc>
            </a:pPr>
            <a:endParaRPr lang="es-ES" sz="225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hangingPunct="1">
              <a:lnSpc>
                <a:spcPct val="150000"/>
              </a:lnSpc>
            </a:pPr>
            <a:r>
              <a:rPr lang="es-ES" sz="2800" b="1" dirty="0" err="1">
                <a:solidFill>
                  <a:srgbClr val="C00000"/>
                </a:solidFill>
                <a:latin typeface="Open Sans" panose="020B0606030504020204" pitchFamily="34" charset="0"/>
                <a:ea typeface="Open Sans" panose="020B0606030504020204" pitchFamily="34" charset="0"/>
                <a:cs typeface="Open Sans" panose="020B0606030504020204" pitchFamily="34" charset="0"/>
              </a:rPr>
              <a:t>Impact</a:t>
            </a:r>
            <a:r>
              <a:rPr lang="es-ES" sz="28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a:t>
            </a:r>
          </a:p>
          <a:p>
            <a:pPr hangingPunct="1">
              <a:lnSpc>
                <a:spcPct val="150000"/>
              </a:lnSpc>
            </a:pPr>
            <a:endParaRPr lang="es-ES" sz="225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marL="342900" indent="-342900" hangingPunct="1">
              <a:lnSpc>
                <a:spcPct val="150000"/>
              </a:lnSpc>
              <a:buFontTx/>
              <a:buChar char="-"/>
            </a:pPr>
            <a:r>
              <a:rPr lang="es-ES" sz="280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Better</a:t>
            </a:r>
            <a:r>
              <a:rPr lang="es-ES" sz="2800" dirty="0">
                <a:solidFill>
                  <a:schemeClr val="tx1"/>
                </a:solidFill>
                <a:latin typeface="Open Sans" panose="020B0606030504020204" pitchFamily="34" charset="0"/>
                <a:ea typeface="Open Sans" panose="020B0606030504020204" pitchFamily="34" charset="0"/>
                <a:cs typeface="Open Sans" panose="020B0606030504020204" pitchFamily="34" charset="0"/>
              </a:rPr>
              <a:t> position </a:t>
            </a:r>
            <a:r>
              <a:rPr lang="es-ES" sz="280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to</a:t>
            </a:r>
            <a:r>
              <a:rPr lang="es-ES" sz="280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s-ES" sz="280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access</a:t>
            </a:r>
            <a:r>
              <a:rPr lang="es-ES" sz="280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s-ES" sz="280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the</a:t>
            </a:r>
            <a:r>
              <a:rPr lang="es-ES" sz="2800" dirty="0">
                <a:solidFill>
                  <a:schemeClr val="tx1"/>
                </a:solidFill>
                <a:latin typeface="Open Sans" panose="020B0606030504020204" pitchFamily="34" charset="0"/>
                <a:ea typeface="Open Sans" panose="020B0606030504020204" pitchFamily="34" charset="0"/>
                <a:cs typeface="Open Sans" panose="020B0606030504020204" pitchFamily="34" charset="0"/>
              </a:rPr>
              <a:t> labor </a:t>
            </a:r>
            <a:r>
              <a:rPr lang="es-ES" sz="280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market</a:t>
            </a:r>
            <a:endParaRPr lang="es-ES" sz="28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marL="342900" indent="-342900" hangingPunct="1">
              <a:lnSpc>
                <a:spcPct val="150000"/>
              </a:lnSpc>
              <a:buFontTx/>
              <a:buChar char="-"/>
            </a:pPr>
            <a:endParaRPr lang="es-ES" sz="20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marL="285750" indent="-285750" hangingPunct="1">
              <a:lnSpc>
                <a:spcPct val="150000"/>
              </a:lnSpc>
              <a:buFontTx/>
              <a:buChar char="-"/>
            </a:pPr>
            <a:r>
              <a:rPr lang="es-ES" sz="2800" dirty="0">
                <a:solidFill>
                  <a:schemeClr val="tx1"/>
                </a:solidFill>
                <a:latin typeface="Open Sans" panose="020B0606030504020204" pitchFamily="34" charset="0"/>
                <a:ea typeface="Open Sans" panose="020B0606030504020204" pitchFamily="34" charset="0"/>
                <a:cs typeface="Open Sans" panose="020B0606030504020204" pitchFamily="34" charset="0"/>
              </a:rPr>
              <a:t>More chances </a:t>
            </a:r>
            <a:r>
              <a:rPr lang="es-ES" sz="280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of</a:t>
            </a:r>
            <a:r>
              <a:rPr lang="es-ES" sz="280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s-ES" sz="280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keeping</a:t>
            </a:r>
            <a:r>
              <a:rPr lang="es-ES" sz="2800" dirty="0">
                <a:solidFill>
                  <a:schemeClr val="tx1"/>
                </a:solidFill>
                <a:latin typeface="Open Sans" panose="020B0606030504020204" pitchFamily="34" charset="0"/>
                <a:ea typeface="Open Sans" panose="020B0606030504020204" pitchFamily="34" charset="0"/>
                <a:cs typeface="Open Sans" panose="020B0606030504020204" pitchFamily="34" charset="0"/>
              </a:rPr>
              <a:t> and/</a:t>
            </a:r>
            <a:r>
              <a:rPr lang="es-ES" sz="280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or</a:t>
            </a:r>
            <a:r>
              <a:rPr lang="es-ES" sz="280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s-ES" sz="280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promoting</a:t>
            </a:r>
            <a:r>
              <a:rPr lang="es-ES" sz="2800" dirty="0">
                <a:solidFill>
                  <a:schemeClr val="tx1"/>
                </a:solidFill>
                <a:latin typeface="Open Sans" panose="020B0606030504020204" pitchFamily="34" charset="0"/>
                <a:ea typeface="Open Sans" panose="020B0606030504020204" pitchFamily="34" charset="0"/>
                <a:cs typeface="Open Sans" panose="020B0606030504020204" pitchFamily="34" charset="0"/>
              </a:rPr>
              <a:t> in </a:t>
            </a:r>
            <a:r>
              <a:rPr lang="es-ES" sz="280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current</a:t>
            </a:r>
            <a:r>
              <a:rPr lang="es-ES" sz="280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s-ES" sz="280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job</a:t>
            </a:r>
            <a:endParaRPr lang="es-ES" sz="28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marL="285750" indent="-285750" hangingPunct="1">
              <a:lnSpc>
                <a:spcPct val="150000"/>
              </a:lnSpc>
              <a:buFontTx/>
              <a:buChar char="-"/>
            </a:pPr>
            <a:endParaRPr lang="es-ES" sz="20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marL="285750" indent="-285750" hangingPunct="1">
              <a:lnSpc>
                <a:spcPct val="150000"/>
              </a:lnSpc>
              <a:buFontTx/>
              <a:buChar char="-"/>
            </a:pPr>
            <a:r>
              <a:rPr lang="es-ES" sz="280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Motivates</a:t>
            </a:r>
            <a:r>
              <a:rPr lang="es-ES" sz="280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s-ES" sz="280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participants</a:t>
            </a:r>
            <a:endParaRPr lang="en-US" sz="28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4" name="Imagen 3">
            <a:extLst>
              <a:ext uri="{FF2B5EF4-FFF2-40B4-BE49-F238E27FC236}">
                <a16:creationId xmlns:a16="http://schemas.microsoft.com/office/drawing/2014/main" id="{E0A5A982-F90A-4C48-95D3-195C894802E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95093" y="1987157"/>
            <a:ext cx="8522997" cy="7657585"/>
          </a:xfrm>
          <a:prstGeom prst="rect">
            <a:avLst/>
          </a:prstGeom>
        </p:spPr>
      </p:pic>
    </p:spTree>
    <p:extLst>
      <p:ext uri="{BB962C8B-B14F-4D97-AF65-F5344CB8AC3E}">
        <p14:creationId xmlns:p14="http://schemas.microsoft.com/office/powerpoint/2010/main" val="358917974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 name="TextBox 2">
            <a:extLst>
              <a:ext uri="{FF2B5EF4-FFF2-40B4-BE49-F238E27FC236}">
                <a16:creationId xmlns:a16="http://schemas.microsoft.com/office/drawing/2014/main" id="{4E1C7412-E54B-4307-8209-D16F2C407CC7}"/>
              </a:ext>
            </a:extLst>
          </p:cNvPr>
          <p:cNvSpPr txBox="1">
            <a:spLocks/>
          </p:cNvSpPr>
          <p:nvPr/>
        </p:nvSpPr>
        <p:spPr>
          <a:xfrm>
            <a:off x="295094" y="176841"/>
            <a:ext cx="13141236" cy="83099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ctr" defTabSz="914400" rtl="0" latinLnBrk="0">
              <a:lnSpc>
                <a:spcPct val="100000"/>
              </a:lnSpc>
              <a:spcBef>
                <a:spcPts val="0"/>
              </a:spcBef>
              <a:spcAft>
                <a:spcPts val="0"/>
              </a:spcAft>
              <a:buClrTx/>
              <a:buSzTx/>
              <a:buFontTx/>
              <a:buNone/>
              <a:tabLst/>
              <a:defRPr sz="13000" b="0" i="0" u="none" strike="noStrike" cap="none" spc="0" baseline="0">
                <a:solidFill>
                  <a:srgbClr val="081D3F"/>
                </a:solidFill>
                <a:uFillTx/>
                <a:latin typeface="Graphik XXXCond Regular"/>
                <a:ea typeface="Graphik XXXCond Regular"/>
                <a:cs typeface="Graphik XXXCond Regular"/>
                <a:sym typeface="Graphik XXXCond Regular"/>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l" hangingPunct="1"/>
            <a:r>
              <a:rPr lang="es-ES" sz="4800" dirty="0" err="1">
                <a:solidFill>
                  <a:schemeClr val="accent3"/>
                </a:solidFill>
                <a:latin typeface="Montserrat Bold"/>
                <a:sym typeface="Montserrat Bold"/>
              </a:rPr>
              <a:t>Work</a:t>
            </a:r>
            <a:r>
              <a:rPr lang="es-ES" sz="4800" dirty="0">
                <a:solidFill>
                  <a:schemeClr val="accent3"/>
                </a:solidFill>
                <a:latin typeface="Montserrat Bold"/>
                <a:sym typeface="Montserrat Bold"/>
              </a:rPr>
              <a:t> </a:t>
            </a:r>
            <a:r>
              <a:rPr lang="es-ES" sz="4800" dirty="0" err="1">
                <a:solidFill>
                  <a:schemeClr val="accent3"/>
                </a:solidFill>
                <a:latin typeface="Montserrat Bold"/>
                <a:sym typeface="Montserrat Bold"/>
              </a:rPr>
              <a:t>methodology</a:t>
            </a:r>
            <a:r>
              <a:rPr lang="es-ES" sz="4800" dirty="0">
                <a:solidFill>
                  <a:schemeClr val="accent3"/>
                </a:solidFill>
                <a:latin typeface="Montserrat Bold"/>
                <a:sym typeface="Montserrat Bold"/>
              </a:rPr>
              <a:t> | </a:t>
            </a:r>
            <a:r>
              <a:rPr lang="es-ES" sz="3200" dirty="0">
                <a:solidFill>
                  <a:srgbClr val="002060"/>
                </a:solidFill>
                <a:latin typeface="Montserrat Bold"/>
                <a:sym typeface="Montserrat Bold"/>
              </a:rPr>
              <a:t>Professional/</a:t>
            </a:r>
            <a:r>
              <a:rPr lang="es-ES" sz="3200" dirty="0" err="1">
                <a:solidFill>
                  <a:srgbClr val="002060"/>
                </a:solidFill>
                <a:latin typeface="Montserrat Bold"/>
                <a:sym typeface="Montserrat Bold"/>
              </a:rPr>
              <a:t>Skills</a:t>
            </a:r>
            <a:r>
              <a:rPr lang="es-ES" sz="3200" dirty="0">
                <a:solidFill>
                  <a:srgbClr val="002060"/>
                </a:solidFill>
                <a:latin typeface="Montserrat Bold"/>
                <a:sym typeface="Montserrat Bold"/>
              </a:rPr>
              <a:t> Training</a:t>
            </a:r>
          </a:p>
        </p:txBody>
      </p:sp>
      <p:pic>
        <p:nvPicPr>
          <p:cNvPr id="28" name="Imagen 27">
            <a:extLst>
              <a:ext uri="{FF2B5EF4-FFF2-40B4-BE49-F238E27FC236}">
                <a16:creationId xmlns:a16="http://schemas.microsoft.com/office/drawing/2014/main" id="{F7198E0E-1A17-42A2-9F8E-4A69136521F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17611" y="27759"/>
            <a:ext cx="1959399" cy="1959399"/>
          </a:xfrm>
          <a:prstGeom prst="rect">
            <a:avLst/>
          </a:prstGeom>
        </p:spPr>
      </p:pic>
      <p:pic>
        <p:nvPicPr>
          <p:cNvPr id="39" name="Imagen 38">
            <a:extLst>
              <a:ext uri="{FF2B5EF4-FFF2-40B4-BE49-F238E27FC236}">
                <a16:creationId xmlns:a16="http://schemas.microsoft.com/office/drawing/2014/main" id="{EC76236F-35BA-479F-819C-16EB3E2B1164}"/>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14916750" y="331034"/>
            <a:ext cx="1353600" cy="1352850"/>
          </a:xfrm>
          <a:prstGeom prst="rect">
            <a:avLst/>
          </a:prstGeom>
        </p:spPr>
      </p:pic>
      <p:sp>
        <p:nvSpPr>
          <p:cNvPr id="9" name="Lorem ipsum dolor sit amet, consectetuer adipiscing elit. Aenean commodo ligula eget dolor. Aenean massa. Cum sociis natoque penatibus et magnis dis parturient montes, nascetur ridiculus mus.">
            <a:extLst>
              <a:ext uri="{FF2B5EF4-FFF2-40B4-BE49-F238E27FC236}">
                <a16:creationId xmlns:a16="http://schemas.microsoft.com/office/drawing/2014/main" id="{F44480EC-4841-4B43-ADE4-41E4A4315992}"/>
              </a:ext>
            </a:extLst>
          </p:cNvPr>
          <p:cNvSpPr txBox="1">
            <a:spLocks/>
          </p:cNvSpPr>
          <p:nvPr/>
        </p:nvSpPr>
        <p:spPr>
          <a:xfrm>
            <a:off x="496278" y="1929689"/>
            <a:ext cx="8288834" cy="797949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marL="0" marR="0" indent="0" algn="l" defTabSz="914400" rtl="0" latinLnBrk="0">
              <a:lnSpc>
                <a:spcPct val="80000"/>
              </a:lnSpc>
              <a:spcBef>
                <a:spcPts val="0"/>
              </a:spcBef>
              <a:spcAft>
                <a:spcPts val="0"/>
              </a:spcAft>
              <a:buClrTx/>
              <a:buSzTx/>
              <a:buFontTx/>
              <a:buNone/>
              <a:tabLst/>
              <a:defRPr sz="2500" b="0" i="0" u="none" strike="noStrike" cap="none" spc="0" baseline="0">
                <a:solidFill>
                  <a:srgbClr val="081D3F"/>
                </a:solidFill>
                <a:uFillTx/>
                <a:latin typeface="Montserrat Bold"/>
                <a:ea typeface="Montserrat Bold"/>
                <a:cs typeface="Montserrat Bold"/>
                <a:sym typeface="Montserrat Bold"/>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ctr" hangingPunct="1">
              <a:lnSpc>
                <a:spcPct val="150000"/>
              </a:lnSpc>
            </a:pPr>
            <a:r>
              <a:rPr lang="es-ES" sz="5400" b="1" dirty="0">
                <a:solidFill>
                  <a:schemeClr val="accent5">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SKILLS</a:t>
            </a:r>
          </a:p>
          <a:p>
            <a:pPr hangingPunct="1">
              <a:lnSpc>
                <a:spcPct val="100000"/>
              </a:lnSpc>
            </a:pPr>
            <a:endParaRPr lang="es-ES" sz="8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algn="ctr" hangingPunct="1">
              <a:lnSpc>
                <a:spcPct val="150000"/>
              </a:lnSpc>
            </a:pPr>
            <a:r>
              <a:rPr lang="es-ES" sz="280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Specific</a:t>
            </a:r>
            <a:r>
              <a:rPr lang="es-ES" sz="280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s-ES" sz="280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learned</a:t>
            </a:r>
            <a:r>
              <a:rPr lang="es-ES" sz="280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s-ES" sz="280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abilities</a:t>
            </a:r>
            <a:r>
              <a:rPr lang="es-ES" sz="280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s-ES" sz="280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that</a:t>
            </a:r>
            <a:r>
              <a:rPr lang="es-ES" sz="2800" dirty="0">
                <a:solidFill>
                  <a:schemeClr val="tx1"/>
                </a:solidFill>
                <a:latin typeface="Open Sans" panose="020B0606030504020204" pitchFamily="34" charset="0"/>
                <a:ea typeface="Open Sans" panose="020B0606030504020204" pitchFamily="34" charset="0"/>
                <a:cs typeface="Open Sans" panose="020B0606030504020204" pitchFamily="34" charset="0"/>
              </a:rPr>
              <a:t> a </a:t>
            </a:r>
            <a:r>
              <a:rPr lang="es-ES" sz="280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person</a:t>
            </a:r>
            <a:r>
              <a:rPr lang="es-ES" sz="280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s-ES" sz="280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needs</a:t>
            </a:r>
            <a:r>
              <a:rPr lang="es-ES" sz="280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s-ES" sz="280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to</a:t>
            </a:r>
            <a:r>
              <a:rPr lang="es-ES" sz="280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s-ES" sz="2800" b="1" dirty="0" err="1">
                <a:solidFill>
                  <a:schemeClr val="tx1"/>
                </a:solidFill>
                <a:latin typeface="Open Sans" panose="020B0606030504020204" pitchFamily="34" charset="0"/>
                <a:ea typeface="Open Sans" panose="020B0606030504020204" pitchFamily="34" charset="0"/>
                <a:cs typeface="Open Sans" panose="020B0606030504020204" pitchFamily="34" charset="0"/>
              </a:rPr>
              <a:t>perform</a:t>
            </a:r>
            <a:r>
              <a:rPr lang="es-ES" sz="2800" b="1" dirty="0">
                <a:solidFill>
                  <a:schemeClr val="tx1"/>
                </a:solidFill>
                <a:latin typeface="Open Sans" panose="020B0606030504020204" pitchFamily="34" charset="0"/>
                <a:ea typeface="Open Sans" panose="020B0606030504020204" pitchFamily="34" charset="0"/>
                <a:cs typeface="Open Sans" panose="020B0606030504020204" pitchFamily="34" charset="0"/>
              </a:rPr>
              <a:t> a </a:t>
            </a:r>
            <a:r>
              <a:rPr lang="es-ES" sz="2800" b="1" dirty="0" err="1">
                <a:solidFill>
                  <a:schemeClr val="tx1"/>
                </a:solidFill>
                <a:latin typeface="Open Sans" panose="020B0606030504020204" pitchFamily="34" charset="0"/>
                <a:ea typeface="Open Sans" panose="020B0606030504020204" pitchFamily="34" charset="0"/>
                <a:cs typeface="Open Sans" panose="020B0606030504020204" pitchFamily="34" charset="0"/>
              </a:rPr>
              <a:t>given</a:t>
            </a:r>
            <a:r>
              <a:rPr lang="es-ES" sz="2800" b="1"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s-ES" sz="2800" b="1" dirty="0" err="1">
                <a:solidFill>
                  <a:schemeClr val="tx1"/>
                </a:solidFill>
                <a:latin typeface="Open Sans" panose="020B0606030504020204" pitchFamily="34" charset="0"/>
                <a:ea typeface="Open Sans" panose="020B0606030504020204" pitchFamily="34" charset="0"/>
                <a:cs typeface="Open Sans" panose="020B0606030504020204" pitchFamily="34" charset="0"/>
              </a:rPr>
              <a:t>job</a:t>
            </a:r>
            <a:r>
              <a:rPr lang="es-ES" sz="2800" b="1"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s-ES" sz="2800" b="1" dirty="0" err="1">
                <a:solidFill>
                  <a:schemeClr val="tx1"/>
                </a:solidFill>
                <a:latin typeface="Open Sans" panose="020B0606030504020204" pitchFamily="34" charset="0"/>
                <a:ea typeface="Open Sans" panose="020B0606030504020204" pitchFamily="34" charset="0"/>
                <a:cs typeface="Open Sans" panose="020B0606030504020204" pitchFamily="34" charset="0"/>
              </a:rPr>
              <a:t>well</a:t>
            </a:r>
            <a:endParaRPr lang="es-ES" sz="2800" b="1"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algn="ctr" hangingPunct="1">
              <a:lnSpc>
                <a:spcPct val="150000"/>
              </a:lnSpc>
            </a:pPr>
            <a:r>
              <a:rPr lang="es-ES" sz="2800" dirty="0">
                <a:solidFill>
                  <a:schemeClr val="tx1"/>
                </a:solidFill>
                <a:latin typeface="Open Sans" panose="020B0606030504020204" pitchFamily="34" charset="0"/>
                <a:ea typeface="Open Sans" panose="020B0606030504020204" pitchFamily="34" charset="0"/>
                <a:cs typeface="Open Sans" panose="020B0606030504020204" pitchFamily="34" charset="0"/>
              </a:rPr>
              <a:t>(</a:t>
            </a:r>
            <a:r>
              <a:rPr lang="es-ES" sz="280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e.g</a:t>
            </a:r>
            <a:r>
              <a:rPr lang="es-ES" sz="280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s-ES" sz="280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handling</a:t>
            </a:r>
            <a:r>
              <a:rPr lang="es-ES" sz="280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s-ES" sz="280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accounts</a:t>
            </a:r>
            <a:r>
              <a:rPr lang="es-ES" sz="280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s-ES" sz="280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welding</a:t>
            </a:r>
            <a:r>
              <a:rPr lang="es-ES" sz="280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s-ES" sz="280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hairdressing</a:t>
            </a:r>
            <a:r>
              <a:rPr lang="es-ES" sz="2800" dirty="0">
                <a:solidFill>
                  <a:schemeClr val="tx1"/>
                </a:solidFill>
                <a:latin typeface="Open Sans" panose="020B0606030504020204" pitchFamily="34" charset="0"/>
                <a:ea typeface="Open Sans" panose="020B0606030504020204" pitchFamily="34" charset="0"/>
                <a:cs typeface="Open Sans" panose="020B0606030504020204" pitchFamily="34" charset="0"/>
              </a:rPr>
              <a:t>)</a:t>
            </a:r>
          </a:p>
          <a:p>
            <a:pPr hangingPunct="1">
              <a:lnSpc>
                <a:spcPct val="150000"/>
              </a:lnSpc>
            </a:pPr>
            <a:endParaRPr lang="es-ES" sz="12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hangingPunct="1">
              <a:lnSpc>
                <a:spcPct val="150000"/>
              </a:lnSpc>
            </a:pPr>
            <a:r>
              <a:rPr lang="es-ES" sz="2800" b="1" dirty="0" err="1">
                <a:solidFill>
                  <a:schemeClr val="accent5">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hard</a:t>
            </a:r>
            <a:r>
              <a:rPr lang="es-ES" sz="2800" b="1" dirty="0">
                <a:solidFill>
                  <a:schemeClr val="accent5">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s-ES" sz="2800" b="1" dirty="0" err="1">
                <a:solidFill>
                  <a:schemeClr val="accent5">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skills</a:t>
            </a:r>
            <a:r>
              <a:rPr lang="es-ES" sz="2800" b="1" dirty="0">
                <a:solidFill>
                  <a:schemeClr val="accent5">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p>
          <a:p>
            <a:pPr hangingPunct="1">
              <a:lnSpc>
                <a:spcPct val="150000"/>
              </a:lnSpc>
            </a:pPr>
            <a:r>
              <a:rPr lang="es-ES" sz="280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e.g</a:t>
            </a:r>
            <a:r>
              <a:rPr lang="es-ES" sz="280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s-ES" sz="280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computer</a:t>
            </a:r>
            <a:r>
              <a:rPr lang="es-ES" sz="280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s-ES" sz="280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programming</a:t>
            </a:r>
            <a:r>
              <a:rPr lang="es-ES" sz="280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s-ES" sz="280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foreign</a:t>
            </a:r>
            <a:r>
              <a:rPr lang="es-ES" sz="280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s-ES" sz="280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languages</a:t>
            </a:r>
            <a:endParaRPr lang="es-ES" sz="28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hangingPunct="1">
              <a:lnSpc>
                <a:spcPct val="150000"/>
              </a:lnSpc>
            </a:pPr>
            <a:r>
              <a:rPr lang="es-ES" sz="2800" dirty="0">
                <a:solidFill>
                  <a:schemeClr val="tx1"/>
                </a:solidFill>
                <a:latin typeface="Open Sans" panose="020B0606030504020204" pitchFamily="34" charset="0"/>
                <a:ea typeface="Open Sans" panose="020B0606030504020204" pitchFamily="34" charset="0"/>
                <a:cs typeface="Open Sans" panose="020B0606030504020204" pitchFamily="34" charset="0"/>
              </a:rPr>
              <a:t>‘’Transversal </a:t>
            </a:r>
            <a:r>
              <a:rPr lang="es-ES" sz="280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technical</a:t>
            </a:r>
            <a:r>
              <a:rPr lang="es-ES" sz="2800" dirty="0">
                <a:solidFill>
                  <a:schemeClr val="tx1"/>
                </a:solidFill>
                <a:latin typeface="Open Sans" panose="020B0606030504020204" pitchFamily="34" charset="0"/>
                <a:ea typeface="Open Sans" panose="020B0606030504020204" pitchFamily="34" charset="0"/>
                <a:cs typeface="Open Sans" panose="020B0606030504020204" pitchFamily="34" charset="0"/>
              </a:rPr>
              <a:t>’ and ‘Professional’</a:t>
            </a:r>
          </a:p>
          <a:p>
            <a:pPr hangingPunct="1">
              <a:lnSpc>
                <a:spcPct val="100000"/>
              </a:lnSpc>
            </a:pPr>
            <a:endParaRPr lang="es-ES" sz="20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hangingPunct="1">
              <a:lnSpc>
                <a:spcPct val="150000"/>
              </a:lnSpc>
            </a:pPr>
            <a:r>
              <a:rPr lang="es-ES" sz="2800" b="1" dirty="0" err="1">
                <a:solidFill>
                  <a:schemeClr val="accent5">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soft</a:t>
            </a:r>
            <a:r>
              <a:rPr lang="es-ES" sz="2800" b="1" dirty="0">
                <a:solidFill>
                  <a:schemeClr val="accent5">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s-ES" sz="2800" b="1" dirty="0" err="1">
                <a:solidFill>
                  <a:schemeClr val="accent5">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skills</a:t>
            </a:r>
            <a:endParaRPr lang="es-ES" sz="2800" b="1" dirty="0">
              <a:solidFill>
                <a:schemeClr val="accent5">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a:p>
            <a:pPr hangingPunct="1">
              <a:lnSpc>
                <a:spcPct val="150000"/>
              </a:lnSpc>
            </a:pPr>
            <a:r>
              <a:rPr lang="es-ES" sz="280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e.g</a:t>
            </a:r>
            <a:r>
              <a:rPr lang="es-ES" sz="280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s-ES" sz="280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self-organization</a:t>
            </a:r>
            <a:r>
              <a:rPr lang="es-ES" sz="280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s-ES" sz="280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communication</a:t>
            </a:r>
            <a:r>
              <a:rPr lang="es-ES" sz="280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s-ES" sz="280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flexibility</a:t>
            </a:r>
            <a:endParaRPr lang="es-ES" sz="28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hangingPunct="1">
              <a:lnSpc>
                <a:spcPct val="150000"/>
              </a:lnSpc>
            </a:pPr>
            <a:r>
              <a:rPr lang="es-ES" sz="2800" dirty="0">
                <a:solidFill>
                  <a:schemeClr val="tx1"/>
                </a:solidFill>
                <a:latin typeface="Open Sans" panose="020B0606030504020204" pitchFamily="34" charset="0"/>
                <a:ea typeface="Open Sans" panose="020B0606030504020204" pitchFamily="34" charset="0"/>
                <a:cs typeface="Open Sans" panose="020B0606030504020204" pitchFamily="34" charset="0"/>
              </a:rPr>
              <a:t>‘Basic’ and ‘Transversal’ </a:t>
            </a:r>
            <a:r>
              <a:rPr lang="es-ES" sz="280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skills</a:t>
            </a:r>
            <a:endParaRPr lang="es-ES" sz="28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Lorem ipsum dolor sit amet, consectetuer adipiscing elit. Aenean commodo ligula eget dolor. Aenean massa. Cum sociis natoque penatibus et magnis dis parturient montes, nascetur ridiculus mus.">
            <a:extLst>
              <a:ext uri="{FF2B5EF4-FFF2-40B4-BE49-F238E27FC236}">
                <a16:creationId xmlns:a16="http://schemas.microsoft.com/office/drawing/2014/main" id="{3D10059B-8F68-4B1E-BC37-8485B7A61FDE}"/>
              </a:ext>
            </a:extLst>
          </p:cNvPr>
          <p:cNvSpPr txBox="1">
            <a:spLocks/>
          </p:cNvSpPr>
          <p:nvPr/>
        </p:nvSpPr>
        <p:spPr>
          <a:xfrm>
            <a:off x="9502888" y="1929689"/>
            <a:ext cx="8288834" cy="61020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marL="0" marR="0" indent="0" algn="l" defTabSz="914400" rtl="0" latinLnBrk="0">
              <a:lnSpc>
                <a:spcPct val="80000"/>
              </a:lnSpc>
              <a:spcBef>
                <a:spcPts val="0"/>
              </a:spcBef>
              <a:spcAft>
                <a:spcPts val="0"/>
              </a:spcAft>
              <a:buClrTx/>
              <a:buSzTx/>
              <a:buFontTx/>
              <a:buNone/>
              <a:tabLst/>
              <a:defRPr sz="2500" b="0" i="0" u="none" strike="noStrike" cap="none" spc="0" baseline="0">
                <a:solidFill>
                  <a:srgbClr val="081D3F"/>
                </a:solidFill>
                <a:uFillTx/>
                <a:latin typeface="Montserrat Bold"/>
                <a:ea typeface="Montserrat Bold"/>
                <a:cs typeface="Montserrat Bold"/>
                <a:sym typeface="Montserrat Bold"/>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ctr" hangingPunct="1">
              <a:lnSpc>
                <a:spcPct val="150000"/>
              </a:lnSpc>
            </a:pPr>
            <a:r>
              <a:rPr lang="es-ES" sz="54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COMPETENCIES</a:t>
            </a:r>
          </a:p>
          <a:p>
            <a:pPr hangingPunct="1">
              <a:lnSpc>
                <a:spcPct val="100000"/>
              </a:lnSpc>
            </a:pPr>
            <a:endParaRPr lang="es-ES" sz="8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algn="ctr" hangingPunct="1">
              <a:lnSpc>
                <a:spcPct val="150000"/>
              </a:lnSpc>
            </a:pPr>
            <a:r>
              <a:rPr lang="es-ES" sz="280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Person’s</a:t>
            </a:r>
            <a:r>
              <a:rPr lang="es-ES" sz="280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s-ES" sz="280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knowledge</a:t>
            </a:r>
            <a:r>
              <a:rPr lang="es-ES" sz="2800" dirty="0">
                <a:solidFill>
                  <a:schemeClr val="tx1"/>
                </a:solidFill>
                <a:latin typeface="Open Sans" panose="020B0606030504020204" pitchFamily="34" charset="0"/>
                <a:ea typeface="Open Sans" panose="020B0606030504020204" pitchFamily="34" charset="0"/>
                <a:cs typeface="Open Sans" panose="020B0606030504020204" pitchFamily="34" charset="0"/>
              </a:rPr>
              <a:t> and </a:t>
            </a:r>
            <a:r>
              <a:rPr lang="es-ES" sz="280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behaviours</a:t>
            </a:r>
            <a:r>
              <a:rPr lang="es-ES" sz="280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s-ES" sz="280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that</a:t>
            </a:r>
            <a:r>
              <a:rPr lang="es-ES" sz="2800" dirty="0">
                <a:solidFill>
                  <a:schemeClr val="tx1"/>
                </a:solidFill>
                <a:latin typeface="Open Sans" panose="020B0606030504020204" pitchFamily="34" charset="0"/>
                <a:ea typeface="Open Sans" panose="020B0606030504020204" pitchFamily="34" charset="0"/>
                <a:cs typeface="Open Sans" panose="020B0606030504020204" pitchFamily="34" charset="0"/>
              </a:rPr>
              <a:t> lead </a:t>
            </a:r>
            <a:r>
              <a:rPr lang="es-ES" sz="280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them</a:t>
            </a:r>
            <a:r>
              <a:rPr lang="es-ES" sz="280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s-ES" sz="280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to</a:t>
            </a:r>
            <a:r>
              <a:rPr lang="es-ES" sz="280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s-ES" sz="2800" b="1" dirty="0">
                <a:solidFill>
                  <a:schemeClr val="tx1"/>
                </a:solidFill>
                <a:latin typeface="Open Sans" panose="020B0606030504020204" pitchFamily="34" charset="0"/>
                <a:ea typeface="Open Sans" panose="020B0606030504020204" pitchFamily="34" charset="0"/>
                <a:cs typeface="Open Sans" panose="020B0606030504020204" pitchFamily="34" charset="0"/>
              </a:rPr>
              <a:t>be </a:t>
            </a:r>
            <a:r>
              <a:rPr lang="es-ES" sz="2800" b="1" dirty="0" err="1">
                <a:solidFill>
                  <a:schemeClr val="tx1"/>
                </a:solidFill>
                <a:latin typeface="Open Sans" panose="020B0606030504020204" pitchFamily="34" charset="0"/>
                <a:ea typeface="Open Sans" panose="020B0606030504020204" pitchFamily="34" charset="0"/>
                <a:cs typeface="Open Sans" panose="020B0606030504020204" pitchFamily="34" charset="0"/>
              </a:rPr>
              <a:t>succesful</a:t>
            </a:r>
            <a:r>
              <a:rPr lang="es-ES" sz="2800" b="1" dirty="0">
                <a:solidFill>
                  <a:schemeClr val="tx1"/>
                </a:solidFill>
                <a:latin typeface="Open Sans" panose="020B0606030504020204" pitchFamily="34" charset="0"/>
                <a:ea typeface="Open Sans" panose="020B0606030504020204" pitchFamily="34" charset="0"/>
                <a:cs typeface="Open Sans" panose="020B0606030504020204" pitchFamily="34" charset="0"/>
              </a:rPr>
              <a:t> in a </a:t>
            </a:r>
            <a:r>
              <a:rPr lang="es-ES" sz="2800" b="1" dirty="0" err="1">
                <a:solidFill>
                  <a:schemeClr val="tx1"/>
                </a:solidFill>
                <a:latin typeface="Open Sans" panose="020B0606030504020204" pitchFamily="34" charset="0"/>
                <a:ea typeface="Open Sans" panose="020B0606030504020204" pitchFamily="34" charset="0"/>
                <a:cs typeface="Open Sans" panose="020B0606030504020204" pitchFamily="34" charset="0"/>
              </a:rPr>
              <a:t>job</a:t>
            </a:r>
            <a:endParaRPr lang="es-ES" sz="2800" b="1"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algn="ctr" hangingPunct="1">
              <a:lnSpc>
                <a:spcPct val="150000"/>
              </a:lnSpc>
            </a:pPr>
            <a:r>
              <a:rPr lang="es-ES" sz="2800" dirty="0">
                <a:solidFill>
                  <a:schemeClr val="tx1"/>
                </a:solidFill>
                <a:latin typeface="Open Sans" panose="020B0606030504020204" pitchFamily="34" charset="0"/>
                <a:ea typeface="Open Sans" panose="020B0606030504020204" pitchFamily="34" charset="0"/>
                <a:cs typeface="Open Sans" panose="020B0606030504020204" pitchFamily="34" charset="0"/>
              </a:rPr>
              <a:t>(</a:t>
            </a:r>
            <a:r>
              <a:rPr lang="es-ES" sz="280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e.g</a:t>
            </a:r>
            <a:r>
              <a:rPr lang="es-ES" sz="280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s-ES" sz="280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business</a:t>
            </a:r>
            <a:r>
              <a:rPr lang="es-ES" sz="280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s-ES" sz="280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processes</a:t>
            </a:r>
            <a:r>
              <a:rPr lang="es-ES" sz="280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s-ES" sz="280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strategic</a:t>
            </a:r>
            <a:r>
              <a:rPr lang="es-ES" sz="280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s-ES" sz="280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planning</a:t>
            </a:r>
            <a:r>
              <a:rPr lang="es-ES" sz="2800" dirty="0">
                <a:solidFill>
                  <a:schemeClr val="tx1"/>
                </a:solidFill>
                <a:latin typeface="Open Sans" panose="020B0606030504020204" pitchFamily="34" charset="0"/>
                <a:ea typeface="Open Sans" panose="020B0606030504020204" pitchFamily="34" charset="0"/>
                <a:cs typeface="Open Sans" panose="020B0606030504020204" pitchFamily="34" charset="0"/>
              </a:rPr>
              <a:t>)</a:t>
            </a:r>
          </a:p>
          <a:p>
            <a:pPr algn="ctr" hangingPunct="1">
              <a:lnSpc>
                <a:spcPct val="100000"/>
              </a:lnSpc>
            </a:pPr>
            <a:endParaRPr lang="es-ES" sz="12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hangingPunct="1">
              <a:lnSpc>
                <a:spcPct val="150000"/>
              </a:lnSpc>
            </a:pPr>
            <a:r>
              <a:rPr lang="es-ES" sz="2800" b="1" dirty="0" err="1">
                <a:solidFill>
                  <a:srgbClr val="C00000"/>
                </a:solidFill>
                <a:latin typeface="Open Sans" panose="020B0606030504020204" pitchFamily="34" charset="0"/>
                <a:ea typeface="Open Sans" panose="020B0606030504020204" pitchFamily="34" charset="0"/>
                <a:cs typeface="Open Sans" panose="020B0606030504020204" pitchFamily="34" charset="0"/>
              </a:rPr>
              <a:t>core</a:t>
            </a:r>
            <a:r>
              <a:rPr lang="es-ES" sz="28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 </a:t>
            </a:r>
            <a:r>
              <a:rPr lang="es-ES" sz="2800" b="1" dirty="0" err="1">
                <a:solidFill>
                  <a:srgbClr val="C00000"/>
                </a:solidFill>
                <a:latin typeface="Open Sans" panose="020B0606030504020204" pitchFamily="34" charset="0"/>
                <a:ea typeface="Open Sans" panose="020B0606030504020204" pitchFamily="34" charset="0"/>
                <a:cs typeface="Open Sans" panose="020B0606030504020204" pitchFamily="34" charset="0"/>
              </a:rPr>
              <a:t>competencies</a:t>
            </a:r>
            <a:endParaRPr lang="es-ES" sz="2800" b="1" dirty="0">
              <a:solidFill>
                <a:srgbClr val="C00000"/>
              </a:solidFill>
              <a:latin typeface="Open Sans" panose="020B0606030504020204" pitchFamily="34" charset="0"/>
              <a:ea typeface="Open Sans" panose="020B0606030504020204" pitchFamily="34" charset="0"/>
              <a:cs typeface="Open Sans" panose="020B0606030504020204" pitchFamily="34" charset="0"/>
            </a:endParaRPr>
          </a:p>
          <a:p>
            <a:pPr hangingPunct="1">
              <a:lnSpc>
                <a:spcPct val="150000"/>
              </a:lnSpc>
            </a:pPr>
            <a:r>
              <a:rPr lang="es-ES" sz="2800" dirty="0">
                <a:solidFill>
                  <a:schemeClr val="tx1"/>
                </a:solidFill>
                <a:latin typeface="Open Sans" panose="020B0606030504020204" pitchFamily="34" charset="0"/>
                <a:ea typeface="Open Sans" panose="020B0606030504020204" pitchFamily="34" charset="0"/>
                <a:cs typeface="Open Sans" panose="020B0606030504020204" pitchFamily="34" charset="0"/>
              </a:rPr>
              <a:t>Core </a:t>
            </a:r>
            <a:r>
              <a:rPr lang="es-ES" sz="280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to</a:t>
            </a:r>
            <a:r>
              <a:rPr lang="es-ES" sz="2800" dirty="0">
                <a:solidFill>
                  <a:schemeClr val="tx1"/>
                </a:solidFill>
                <a:latin typeface="Open Sans" panose="020B0606030504020204" pitchFamily="34" charset="0"/>
                <a:ea typeface="Open Sans" panose="020B0606030504020204" pitchFamily="34" charset="0"/>
                <a:cs typeface="Open Sans" panose="020B0606030504020204" pitchFamily="34" charset="0"/>
              </a:rPr>
              <a:t> a </a:t>
            </a:r>
            <a:r>
              <a:rPr lang="es-ES" sz="280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person</a:t>
            </a:r>
            <a:r>
              <a:rPr lang="es-ES" sz="2800" dirty="0">
                <a:solidFill>
                  <a:schemeClr val="tx1"/>
                </a:solidFill>
                <a:latin typeface="Open Sans" panose="020B0606030504020204" pitchFamily="34" charset="0"/>
                <a:ea typeface="Open Sans" panose="020B0606030504020204" pitchFamily="34" charset="0"/>
                <a:cs typeface="Open Sans" panose="020B0606030504020204" pitchFamily="34" charset="0"/>
              </a:rPr>
              <a:t> and </a:t>
            </a:r>
            <a:r>
              <a:rPr lang="es-ES" sz="280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how</a:t>
            </a:r>
            <a:r>
              <a:rPr lang="es-ES" sz="2800" dirty="0">
                <a:solidFill>
                  <a:schemeClr val="tx1"/>
                </a:solidFill>
                <a:latin typeface="Open Sans" panose="020B0606030504020204" pitchFamily="34" charset="0"/>
                <a:ea typeface="Open Sans" panose="020B0606030504020204" pitchFamily="34" charset="0"/>
                <a:cs typeface="Open Sans" panose="020B0606030504020204" pitchFamily="34" charset="0"/>
              </a:rPr>
              <a:t> he </a:t>
            </a:r>
            <a:r>
              <a:rPr lang="es-ES" sz="280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or</a:t>
            </a:r>
            <a:r>
              <a:rPr lang="es-ES" sz="280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s-ES" sz="280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she</a:t>
            </a:r>
            <a:r>
              <a:rPr lang="es-ES" sz="280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s-ES" sz="280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works</a:t>
            </a:r>
            <a:endParaRPr lang="es-ES" sz="28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hangingPunct="1">
              <a:lnSpc>
                <a:spcPct val="150000"/>
              </a:lnSpc>
            </a:pPr>
            <a:r>
              <a:rPr lang="es-ES" sz="280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Added</a:t>
            </a:r>
            <a:r>
              <a:rPr lang="es-ES" sz="280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s-ES" sz="280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value</a:t>
            </a:r>
            <a:r>
              <a:rPr lang="es-ES" sz="280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s-ES" sz="280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of</a:t>
            </a:r>
            <a:r>
              <a:rPr lang="es-ES" sz="2800" dirty="0">
                <a:solidFill>
                  <a:schemeClr val="tx1"/>
                </a:solidFill>
                <a:latin typeface="Open Sans" panose="020B0606030504020204" pitchFamily="34" charset="0"/>
                <a:ea typeface="Open Sans" panose="020B0606030504020204" pitchFamily="34" charset="0"/>
                <a:cs typeface="Open Sans" panose="020B0606030504020204" pitchFamily="34" charset="0"/>
              </a:rPr>
              <a:t> a </a:t>
            </a:r>
            <a:r>
              <a:rPr lang="es-ES" sz="280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person</a:t>
            </a:r>
            <a:r>
              <a:rPr lang="es-ES" sz="2800" dirty="0">
                <a:solidFill>
                  <a:schemeClr val="tx1"/>
                </a:solidFill>
                <a:latin typeface="Open Sans" panose="020B0606030504020204" pitchFamily="34" charset="0"/>
                <a:ea typeface="Open Sans" panose="020B0606030504020204" pitchFamily="34" charset="0"/>
                <a:cs typeface="Open Sans" panose="020B0606030504020204" pitchFamily="34" charset="0"/>
              </a:rPr>
              <a:t> in </a:t>
            </a:r>
            <a:r>
              <a:rPr lang="es-ES" sz="280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comparison</a:t>
            </a:r>
            <a:r>
              <a:rPr lang="es-ES" sz="280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s-ES" sz="280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to</a:t>
            </a:r>
            <a:r>
              <a:rPr lang="es-ES" sz="280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s-ES" sz="280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other</a:t>
            </a:r>
            <a:r>
              <a:rPr lang="es-ES" sz="280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s-ES" sz="280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candidates</a:t>
            </a:r>
            <a:endParaRPr lang="es-ES" sz="28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828924025"/>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7" grpId="0" animBg="1"/>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 name="TextBox 2">
            <a:extLst>
              <a:ext uri="{FF2B5EF4-FFF2-40B4-BE49-F238E27FC236}">
                <a16:creationId xmlns:a16="http://schemas.microsoft.com/office/drawing/2014/main" id="{4E1C7412-E54B-4307-8209-D16F2C407CC7}"/>
              </a:ext>
            </a:extLst>
          </p:cNvPr>
          <p:cNvSpPr txBox="1">
            <a:spLocks/>
          </p:cNvSpPr>
          <p:nvPr/>
        </p:nvSpPr>
        <p:spPr>
          <a:xfrm>
            <a:off x="295094" y="176841"/>
            <a:ext cx="13141236" cy="83099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ctr" defTabSz="914400" rtl="0" latinLnBrk="0">
              <a:lnSpc>
                <a:spcPct val="100000"/>
              </a:lnSpc>
              <a:spcBef>
                <a:spcPts val="0"/>
              </a:spcBef>
              <a:spcAft>
                <a:spcPts val="0"/>
              </a:spcAft>
              <a:buClrTx/>
              <a:buSzTx/>
              <a:buFontTx/>
              <a:buNone/>
              <a:tabLst/>
              <a:defRPr sz="13000" b="0" i="0" u="none" strike="noStrike" cap="none" spc="0" baseline="0">
                <a:solidFill>
                  <a:srgbClr val="081D3F"/>
                </a:solidFill>
                <a:uFillTx/>
                <a:latin typeface="Graphik XXXCond Regular"/>
                <a:ea typeface="Graphik XXXCond Regular"/>
                <a:cs typeface="Graphik XXXCond Regular"/>
                <a:sym typeface="Graphik XXXCond Regular"/>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l" hangingPunct="1"/>
            <a:r>
              <a:rPr lang="es-ES" sz="4800" dirty="0" err="1">
                <a:solidFill>
                  <a:schemeClr val="accent3"/>
                </a:solidFill>
                <a:latin typeface="Montserrat Bold"/>
                <a:sym typeface="Montserrat Bold"/>
              </a:rPr>
              <a:t>Work</a:t>
            </a:r>
            <a:r>
              <a:rPr lang="es-ES" sz="4800" dirty="0">
                <a:solidFill>
                  <a:schemeClr val="accent3"/>
                </a:solidFill>
                <a:latin typeface="Montserrat Bold"/>
                <a:sym typeface="Montserrat Bold"/>
              </a:rPr>
              <a:t> </a:t>
            </a:r>
            <a:r>
              <a:rPr lang="es-ES" sz="4800" dirty="0" err="1">
                <a:solidFill>
                  <a:schemeClr val="accent3"/>
                </a:solidFill>
                <a:latin typeface="Montserrat Bold"/>
                <a:sym typeface="Montserrat Bold"/>
              </a:rPr>
              <a:t>methodology</a:t>
            </a:r>
            <a:r>
              <a:rPr lang="es-ES" sz="4800" dirty="0">
                <a:solidFill>
                  <a:schemeClr val="accent3"/>
                </a:solidFill>
                <a:latin typeface="Montserrat Bold"/>
                <a:sym typeface="Montserrat Bold"/>
              </a:rPr>
              <a:t> | </a:t>
            </a:r>
            <a:r>
              <a:rPr lang="es-ES" sz="3200" dirty="0">
                <a:solidFill>
                  <a:srgbClr val="002060"/>
                </a:solidFill>
                <a:latin typeface="Montserrat Bold"/>
                <a:sym typeface="Montserrat Bold"/>
              </a:rPr>
              <a:t>Professional/</a:t>
            </a:r>
            <a:r>
              <a:rPr lang="es-ES" sz="3200" dirty="0" err="1">
                <a:solidFill>
                  <a:srgbClr val="002060"/>
                </a:solidFill>
                <a:latin typeface="Montserrat Bold"/>
                <a:sym typeface="Montserrat Bold"/>
              </a:rPr>
              <a:t>Skills</a:t>
            </a:r>
            <a:r>
              <a:rPr lang="es-ES" sz="3200" dirty="0">
                <a:solidFill>
                  <a:srgbClr val="002060"/>
                </a:solidFill>
                <a:latin typeface="Montserrat Bold"/>
                <a:sym typeface="Montserrat Bold"/>
              </a:rPr>
              <a:t> Training</a:t>
            </a:r>
          </a:p>
        </p:txBody>
      </p:sp>
      <p:pic>
        <p:nvPicPr>
          <p:cNvPr id="28" name="Imagen 27">
            <a:extLst>
              <a:ext uri="{FF2B5EF4-FFF2-40B4-BE49-F238E27FC236}">
                <a16:creationId xmlns:a16="http://schemas.microsoft.com/office/drawing/2014/main" id="{F7198E0E-1A17-42A2-9F8E-4A69136521F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17611" y="27759"/>
            <a:ext cx="1959399" cy="1959399"/>
          </a:xfrm>
          <a:prstGeom prst="rect">
            <a:avLst/>
          </a:prstGeom>
        </p:spPr>
      </p:pic>
      <p:pic>
        <p:nvPicPr>
          <p:cNvPr id="39" name="Imagen 38">
            <a:extLst>
              <a:ext uri="{FF2B5EF4-FFF2-40B4-BE49-F238E27FC236}">
                <a16:creationId xmlns:a16="http://schemas.microsoft.com/office/drawing/2014/main" id="{EC76236F-35BA-479F-819C-16EB3E2B1164}"/>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14916750" y="331034"/>
            <a:ext cx="1353600" cy="1352850"/>
          </a:xfrm>
          <a:prstGeom prst="rect">
            <a:avLst/>
          </a:prstGeom>
        </p:spPr>
      </p:pic>
      <p:sp>
        <p:nvSpPr>
          <p:cNvPr id="7" name="Lorem ipsum dolor sit amet, consectetuer adipiscing elit. Aenean commodo ligula eget dolor. Aenean massa. Cum sociis natoque penatibus et magnis dis parturient montes, nascetur ridiculus mus.">
            <a:extLst>
              <a:ext uri="{FF2B5EF4-FFF2-40B4-BE49-F238E27FC236}">
                <a16:creationId xmlns:a16="http://schemas.microsoft.com/office/drawing/2014/main" id="{3D10059B-8F68-4B1E-BC37-8485B7A61FDE}"/>
              </a:ext>
            </a:extLst>
          </p:cNvPr>
          <p:cNvSpPr txBox="1">
            <a:spLocks/>
          </p:cNvSpPr>
          <p:nvPr/>
        </p:nvSpPr>
        <p:spPr>
          <a:xfrm>
            <a:off x="1967344" y="1987158"/>
            <a:ext cx="13383491" cy="751224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marL="0" marR="0" indent="0" algn="l" defTabSz="914400" rtl="0" latinLnBrk="0">
              <a:lnSpc>
                <a:spcPct val="80000"/>
              </a:lnSpc>
              <a:spcBef>
                <a:spcPts val="0"/>
              </a:spcBef>
              <a:spcAft>
                <a:spcPts val="0"/>
              </a:spcAft>
              <a:buClrTx/>
              <a:buSzTx/>
              <a:buFontTx/>
              <a:buNone/>
              <a:tabLst/>
              <a:defRPr sz="2500" b="0" i="0" u="none" strike="noStrike" cap="none" spc="0" baseline="0">
                <a:solidFill>
                  <a:srgbClr val="081D3F"/>
                </a:solidFill>
                <a:uFillTx/>
                <a:latin typeface="Montserrat Bold"/>
                <a:ea typeface="Montserrat Bold"/>
                <a:cs typeface="Montserrat Bold"/>
                <a:sym typeface="Montserrat Bold"/>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ctr" hangingPunct="1">
              <a:lnSpc>
                <a:spcPct val="100000"/>
              </a:lnSpc>
            </a:pPr>
            <a:r>
              <a:rPr lang="es-ES" sz="54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VET</a:t>
            </a:r>
          </a:p>
          <a:p>
            <a:pPr algn="ctr" hangingPunct="1">
              <a:lnSpc>
                <a:spcPct val="150000"/>
              </a:lnSpc>
            </a:pPr>
            <a:r>
              <a:rPr lang="en-US" sz="2400" dirty="0">
                <a:solidFill>
                  <a:srgbClr val="C00000"/>
                </a:solidFill>
                <a:latin typeface="Open Sans" panose="020B0606030504020204" pitchFamily="34" charset="0"/>
                <a:ea typeface="Open Sans" panose="020B0606030504020204" pitchFamily="34" charset="0"/>
                <a:cs typeface="Open Sans" panose="020B0606030504020204" pitchFamily="34" charset="0"/>
              </a:rPr>
              <a:t>Vocational Education and Training</a:t>
            </a:r>
          </a:p>
          <a:p>
            <a:pPr algn="ctr" hangingPunct="1">
              <a:lnSpc>
                <a:spcPct val="150000"/>
              </a:lnSpc>
            </a:pPr>
            <a:endParaRPr lang="en-US" sz="2400" dirty="0">
              <a:solidFill>
                <a:srgbClr val="C00000"/>
              </a:solidFill>
              <a:latin typeface="Open Sans" panose="020B0606030504020204" pitchFamily="34" charset="0"/>
              <a:ea typeface="Open Sans" panose="020B0606030504020204" pitchFamily="34" charset="0"/>
              <a:cs typeface="Open Sans" panose="020B0606030504020204" pitchFamily="34" charset="0"/>
            </a:endParaRPr>
          </a:p>
          <a:p>
            <a:pPr marL="457200" indent="-457200" hangingPunct="1">
              <a:lnSpc>
                <a:spcPct val="150000"/>
              </a:lnSpc>
              <a:buClr>
                <a:srgbClr val="C00000"/>
              </a:buClr>
              <a:buFont typeface="Wingdings" panose="05000000000000000000" pitchFamily="2" charset="2"/>
              <a:buChar char="§"/>
            </a:pPr>
            <a:r>
              <a:rPr lang="en-US" sz="2800" dirty="0">
                <a:solidFill>
                  <a:schemeClr val="tx1"/>
                </a:solidFill>
                <a:latin typeface="Open Sans" panose="020B0606030504020204" pitchFamily="34" charset="0"/>
                <a:ea typeface="Open Sans" panose="020B0606030504020204" pitchFamily="34" charset="0"/>
                <a:cs typeface="Open Sans" panose="020B0606030504020204" pitchFamily="34" charset="0"/>
              </a:rPr>
              <a:t>It ensures skills development in a wide range of occupational fields, through </a:t>
            </a:r>
            <a:r>
              <a:rPr lang="en-US" sz="2800" dirty="0">
                <a:solidFill>
                  <a:srgbClr val="C00000"/>
                </a:solidFill>
                <a:latin typeface="Open Sans" panose="020B0606030504020204" pitchFamily="34" charset="0"/>
                <a:ea typeface="Open Sans" panose="020B0606030504020204" pitchFamily="34" charset="0"/>
                <a:cs typeface="Open Sans" panose="020B0606030504020204" pitchFamily="34" charset="0"/>
              </a:rPr>
              <a:t>school-based</a:t>
            </a:r>
            <a:r>
              <a:rPr lang="en-US" sz="2800" dirty="0">
                <a:solidFill>
                  <a:schemeClr val="tx1"/>
                </a:solidFill>
                <a:latin typeface="Open Sans" panose="020B0606030504020204" pitchFamily="34" charset="0"/>
                <a:ea typeface="Open Sans" panose="020B0606030504020204" pitchFamily="34" charset="0"/>
                <a:cs typeface="Open Sans" panose="020B0606030504020204" pitchFamily="34" charset="0"/>
              </a:rPr>
              <a:t> and </a:t>
            </a:r>
            <a:r>
              <a:rPr lang="en-US" sz="2800" dirty="0">
                <a:solidFill>
                  <a:srgbClr val="C00000"/>
                </a:solidFill>
                <a:latin typeface="Open Sans" panose="020B0606030504020204" pitchFamily="34" charset="0"/>
                <a:ea typeface="Open Sans" panose="020B0606030504020204" pitchFamily="34" charset="0"/>
                <a:cs typeface="Open Sans" panose="020B0606030504020204" pitchFamily="34" charset="0"/>
              </a:rPr>
              <a:t>work-based </a:t>
            </a:r>
            <a:r>
              <a:rPr lang="en-US" sz="2800" dirty="0">
                <a:solidFill>
                  <a:schemeClr val="tx1"/>
                </a:solidFill>
                <a:latin typeface="Open Sans" panose="020B0606030504020204" pitchFamily="34" charset="0"/>
                <a:ea typeface="Open Sans" panose="020B0606030504020204" pitchFamily="34" charset="0"/>
                <a:cs typeface="Open Sans" panose="020B0606030504020204" pitchFamily="34" charset="0"/>
              </a:rPr>
              <a:t>learning. </a:t>
            </a:r>
          </a:p>
          <a:p>
            <a:pPr marL="457200" indent="-457200" hangingPunct="1">
              <a:lnSpc>
                <a:spcPct val="150000"/>
              </a:lnSpc>
              <a:buClr>
                <a:srgbClr val="C00000"/>
              </a:buClr>
              <a:buFont typeface="Wingdings" panose="05000000000000000000" pitchFamily="2" charset="2"/>
              <a:buChar char="§"/>
            </a:pPr>
            <a:r>
              <a:rPr lang="en-US" sz="2800" dirty="0">
                <a:solidFill>
                  <a:schemeClr val="tx1"/>
                </a:solidFill>
                <a:latin typeface="Open Sans" panose="020B0606030504020204" pitchFamily="34" charset="0"/>
                <a:ea typeface="Open Sans" panose="020B0606030504020204" pitchFamily="34" charset="0"/>
                <a:cs typeface="Open Sans" panose="020B0606030504020204" pitchFamily="34" charset="0"/>
              </a:rPr>
              <a:t>It facilitates the </a:t>
            </a:r>
            <a:r>
              <a:rPr lang="en-US" sz="2800" dirty="0">
                <a:solidFill>
                  <a:srgbClr val="C00000"/>
                </a:solidFill>
                <a:latin typeface="Open Sans" panose="020B0606030504020204" pitchFamily="34" charset="0"/>
                <a:ea typeface="Open Sans" panose="020B0606030504020204" pitchFamily="34" charset="0"/>
                <a:cs typeface="Open Sans" panose="020B0606030504020204" pitchFamily="34" charset="0"/>
              </a:rPr>
              <a:t>school-to-work transition</a:t>
            </a:r>
            <a:r>
              <a:rPr lang="en-US" sz="280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p>
          <a:p>
            <a:pPr marL="457200" indent="-457200" hangingPunct="1">
              <a:lnSpc>
                <a:spcPct val="150000"/>
              </a:lnSpc>
              <a:buClr>
                <a:srgbClr val="C00000"/>
              </a:buClr>
              <a:buFont typeface="Wingdings" panose="05000000000000000000" pitchFamily="2" charset="2"/>
              <a:buChar char="§"/>
            </a:pPr>
            <a:r>
              <a:rPr lang="en-US" sz="2800" dirty="0">
                <a:solidFill>
                  <a:schemeClr val="tx1"/>
                </a:solidFill>
                <a:latin typeface="Open Sans" panose="020B0606030504020204" pitchFamily="34" charset="0"/>
                <a:ea typeface="Open Sans" panose="020B0606030504020204" pitchFamily="34" charset="0"/>
                <a:cs typeface="Open Sans" panose="020B0606030504020204" pitchFamily="34" charset="0"/>
              </a:rPr>
              <a:t>It is crucial in </a:t>
            </a:r>
            <a:r>
              <a:rPr lang="en-US" sz="2800" dirty="0">
                <a:solidFill>
                  <a:srgbClr val="C00000"/>
                </a:solidFill>
                <a:latin typeface="Open Sans" panose="020B0606030504020204" pitchFamily="34" charset="0"/>
                <a:ea typeface="Open Sans" panose="020B0606030504020204" pitchFamily="34" charset="0"/>
                <a:cs typeface="Open Sans" panose="020B0606030504020204" pitchFamily="34" charset="0"/>
              </a:rPr>
              <a:t>developing the right skills for the </a:t>
            </a:r>
            <a:r>
              <a:rPr lang="en-US" sz="2800" dirty="0" err="1">
                <a:solidFill>
                  <a:srgbClr val="C00000"/>
                </a:solidFill>
                <a:latin typeface="Open Sans" panose="020B0606030504020204" pitchFamily="34" charset="0"/>
                <a:ea typeface="Open Sans" panose="020B0606030504020204" pitchFamily="34" charset="0"/>
                <a:cs typeface="Open Sans" panose="020B0606030504020204" pitchFamily="34" charset="0"/>
              </a:rPr>
              <a:t>labour</a:t>
            </a:r>
            <a:r>
              <a:rPr lang="en-US" sz="2800" dirty="0">
                <a:solidFill>
                  <a:srgbClr val="C00000"/>
                </a:solidFill>
                <a:latin typeface="Open Sans" panose="020B0606030504020204" pitchFamily="34" charset="0"/>
                <a:ea typeface="Open Sans" panose="020B0606030504020204" pitchFamily="34" charset="0"/>
                <a:cs typeface="Open Sans" panose="020B0606030504020204" pitchFamily="34" charset="0"/>
              </a:rPr>
              <a:t> market </a:t>
            </a:r>
          </a:p>
          <a:p>
            <a:pPr hangingPunct="1">
              <a:lnSpc>
                <a:spcPct val="150000"/>
              </a:lnSpc>
              <a:buClr>
                <a:srgbClr val="C00000"/>
              </a:buClr>
            </a:pPr>
            <a:r>
              <a:rPr lang="en-US" sz="2800" dirty="0">
                <a:solidFill>
                  <a:srgbClr val="C00000"/>
                </a:solidFill>
                <a:latin typeface="Open Sans" panose="020B0606030504020204" pitchFamily="34" charset="0"/>
                <a:ea typeface="Open Sans" panose="020B0606030504020204" pitchFamily="34" charset="0"/>
                <a:cs typeface="Open Sans" panose="020B0606030504020204" pitchFamily="34" charset="0"/>
              </a:rPr>
              <a:t>     </a:t>
            </a:r>
            <a:r>
              <a:rPr lang="en-US" sz="2800" dirty="0">
                <a:solidFill>
                  <a:schemeClr val="tx1"/>
                </a:solidFill>
                <a:latin typeface="Open Sans" panose="020B0606030504020204" pitchFamily="34" charset="0"/>
                <a:ea typeface="Open Sans" panose="020B0606030504020204" pitchFamily="34" charset="0"/>
                <a:cs typeface="Open Sans" panose="020B0606030504020204" pitchFamily="34" charset="0"/>
              </a:rPr>
              <a:t>(for youth and for adults in need of up-skilling or re-skilling) </a:t>
            </a:r>
          </a:p>
          <a:p>
            <a:pPr hangingPunct="1">
              <a:lnSpc>
                <a:spcPct val="150000"/>
              </a:lnSpc>
              <a:buClr>
                <a:srgbClr val="C00000"/>
              </a:buClr>
            </a:pPr>
            <a:endParaRPr lang="en-US" sz="28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algn="ctr" hangingPunct="1">
              <a:lnSpc>
                <a:spcPct val="150000"/>
              </a:lnSpc>
              <a:buClr>
                <a:srgbClr val="C00000"/>
              </a:buClr>
            </a:pPr>
            <a:r>
              <a:rPr lang="en-US" sz="2400" dirty="0">
                <a:solidFill>
                  <a:schemeClr val="tx1"/>
                </a:solidFill>
                <a:latin typeface="Open Sans" panose="020B0606030504020204" pitchFamily="34" charset="0"/>
                <a:ea typeface="Open Sans" panose="020B0606030504020204" pitchFamily="34" charset="0"/>
                <a:cs typeface="Open Sans" panose="020B0606030504020204" pitchFamily="34" charset="0"/>
              </a:rPr>
              <a:t>At an educational institution, as part of secondary or tertiary education, as part of initial training during employment (e.g. an apprentice), or as a combination of formal education and workplace learning.</a:t>
            </a:r>
          </a:p>
        </p:txBody>
      </p:sp>
    </p:spTree>
    <p:extLst>
      <p:ext uri="{BB962C8B-B14F-4D97-AF65-F5344CB8AC3E}">
        <p14:creationId xmlns:p14="http://schemas.microsoft.com/office/powerpoint/2010/main" val="365442796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 name="TextBox 2">
            <a:extLst>
              <a:ext uri="{FF2B5EF4-FFF2-40B4-BE49-F238E27FC236}">
                <a16:creationId xmlns:a16="http://schemas.microsoft.com/office/drawing/2014/main" id="{4E1C7412-E54B-4307-8209-D16F2C407CC7}"/>
              </a:ext>
            </a:extLst>
          </p:cNvPr>
          <p:cNvSpPr txBox="1">
            <a:spLocks/>
          </p:cNvSpPr>
          <p:nvPr/>
        </p:nvSpPr>
        <p:spPr>
          <a:xfrm>
            <a:off x="295094" y="176841"/>
            <a:ext cx="13141236" cy="83099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ctr" defTabSz="914400" rtl="0" latinLnBrk="0">
              <a:lnSpc>
                <a:spcPct val="100000"/>
              </a:lnSpc>
              <a:spcBef>
                <a:spcPts val="0"/>
              </a:spcBef>
              <a:spcAft>
                <a:spcPts val="0"/>
              </a:spcAft>
              <a:buClrTx/>
              <a:buSzTx/>
              <a:buFontTx/>
              <a:buNone/>
              <a:tabLst/>
              <a:defRPr sz="13000" b="0" i="0" u="none" strike="noStrike" cap="none" spc="0" baseline="0">
                <a:solidFill>
                  <a:srgbClr val="081D3F"/>
                </a:solidFill>
                <a:uFillTx/>
                <a:latin typeface="Graphik XXXCond Regular"/>
                <a:ea typeface="Graphik XXXCond Regular"/>
                <a:cs typeface="Graphik XXXCond Regular"/>
                <a:sym typeface="Graphik XXXCond Regular"/>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l" hangingPunct="1"/>
            <a:r>
              <a:rPr lang="es-ES" sz="4800" dirty="0" err="1">
                <a:solidFill>
                  <a:schemeClr val="accent3"/>
                </a:solidFill>
                <a:latin typeface="Montserrat Bold"/>
                <a:sym typeface="Montserrat Bold"/>
              </a:rPr>
              <a:t>Work</a:t>
            </a:r>
            <a:r>
              <a:rPr lang="es-ES" sz="4800" dirty="0">
                <a:solidFill>
                  <a:schemeClr val="accent3"/>
                </a:solidFill>
                <a:latin typeface="Montserrat Bold"/>
                <a:sym typeface="Montserrat Bold"/>
              </a:rPr>
              <a:t> </a:t>
            </a:r>
            <a:r>
              <a:rPr lang="es-ES" sz="4800" dirty="0" err="1">
                <a:solidFill>
                  <a:schemeClr val="accent3"/>
                </a:solidFill>
                <a:latin typeface="Montserrat Bold"/>
                <a:sym typeface="Montserrat Bold"/>
              </a:rPr>
              <a:t>methodology</a:t>
            </a:r>
            <a:r>
              <a:rPr lang="es-ES" sz="4800" dirty="0">
                <a:solidFill>
                  <a:schemeClr val="accent3"/>
                </a:solidFill>
                <a:latin typeface="Montserrat Bold"/>
                <a:sym typeface="Montserrat Bold"/>
              </a:rPr>
              <a:t> | </a:t>
            </a:r>
            <a:r>
              <a:rPr lang="es-ES" sz="3200" dirty="0">
                <a:solidFill>
                  <a:srgbClr val="002060"/>
                </a:solidFill>
                <a:latin typeface="Montserrat Bold"/>
                <a:sym typeface="Montserrat Bold"/>
              </a:rPr>
              <a:t>Professional/</a:t>
            </a:r>
            <a:r>
              <a:rPr lang="es-ES" sz="3200" dirty="0" err="1">
                <a:solidFill>
                  <a:srgbClr val="002060"/>
                </a:solidFill>
                <a:latin typeface="Montserrat Bold"/>
                <a:sym typeface="Montserrat Bold"/>
              </a:rPr>
              <a:t>Skills</a:t>
            </a:r>
            <a:r>
              <a:rPr lang="es-ES" sz="3200" dirty="0">
                <a:solidFill>
                  <a:srgbClr val="002060"/>
                </a:solidFill>
                <a:latin typeface="Montserrat Bold"/>
                <a:sym typeface="Montserrat Bold"/>
              </a:rPr>
              <a:t> Training</a:t>
            </a:r>
          </a:p>
        </p:txBody>
      </p:sp>
      <p:pic>
        <p:nvPicPr>
          <p:cNvPr id="28" name="Imagen 27">
            <a:extLst>
              <a:ext uri="{FF2B5EF4-FFF2-40B4-BE49-F238E27FC236}">
                <a16:creationId xmlns:a16="http://schemas.microsoft.com/office/drawing/2014/main" id="{F7198E0E-1A17-42A2-9F8E-4A69136521F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17611" y="27759"/>
            <a:ext cx="1959399" cy="1959399"/>
          </a:xfrm>
          <a:prstGeom prst="rect">
            <a:avLst/>
          </a:prstGeom>
        </p:spPr>
      </p:pic>
      <p:pic>
        <p:nvPicPr>
          <p:cNvPr id="39" name="Imagen 38">
            <a:extLst>
              <a:ext uri="{FF2B5EF4-FFF2-40B4-BE49-F238E27FC236}">
                <a16:creationId xmlns:a16="http://schemas.microsoft.com/office/drawing/2014/main" id="{EC76236F-35BA-479F-819C-16EB3E2B1164}"/>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14916750" y="331034"/>
            <a:ext cx="1353600" cy="1352850"/>
          </a:xfrm>
          <a:prstGeom prst="rect">
            <a:avLst/>
          </a:prstGeom>
        </p:spPr>
      </p:pic>
      <p:sp>
        <p:nvSpPr>
          <p:cNvPr id="6" name="Lorem ipsum dolor sit amet, consectetuer adipiscing elit. Aenean commodo ligula eget dolor. Aenean massa. Cum sociis natoque penatibus et magnis dis parturient montes, nascetur ridiculus mus.">
            <a:extLst>
              <a:ext uri="{FF2B5EF4-FFF2-40B4-BE49-F238E27FC236}">
                <a16:creationId xmlns:a16="http://schemas.microsoft.com/office/drawing/2014/main" id="{248F0456-8C5A-4F51-BB35-8C5D1CC09747}"/>
              </a:ext>
            </a:extLst>
          </p:cNvPr>
          <p:cNvSpPr txBox="1">
            <a:spLocks/>
          </p:cNvSpPr>
          <p:nvPr/>
        </p:nvSpPr>
        <p:spPr>
          <a:xfrm>
            <a:off x="1112925" y="1929689"/>
            <a:ext cx="7924391" cy="384970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marL="0" marR="0" indent="0" algn="l" defTabSz="914400" rtl="0" latinLnBrk="0">
              <a:lnSpc>
                <a:spcPct val="80000"/>
              </a:lnSpc>
              <a:spcBef>
                <a:spcPts val="0"/>
              </a:spcBef>
              <a:spcAft>
                <a:spcPts val="0"/>
              </a:spcAft>
              <a:buClrTx/>
              <a:buSzTx/>
              <a:buFontTx/>
              <a:buNone/>
              <a:tabLst/>
              <a:defRPr sz="2500" b="0" i="0" u="none" strike="noStrike" cap="none" spc="0" baseline="0">
                <a:solidFill>
                  <a:srgbClr val="081D3F"/>
                </a:solidFill>
                <a:uFillTx/>
                <a:latin typeface="Montserrat Bold"/>
                <a:ea typeface="Montserrat Bold"/>
                <a:cs typeface="Montserrat Bold"/>
                <a:sym typeface="Montserrat Bold"/>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ctr" hangingPunct="1">
              <a:lnSpc>
                <a:spcPct val="150000"/>
              </a:lnSpc>
            </a:pPr>
            <a:r>
              <a:rPr lang="es-ES" sz="4000" b="1" dirty="0">
                <a:solidFill>
                  <a:schemeClr val="accent5">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PRE-LABOUR TRAINING</a:t>
            </a:r>
          </a:p>
          <a:p>
            <a:pPr hangingPunct="1">
              <a:lnSpc>
                <a:spcPct val="100000"/>
              </a:lnSpc>
            </a:pPr>
            <a:endParaRPr lang="es-ES" sz="8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algn="ctr" hangingPunct="1">
              <a:lnSpc>
                <a:spcPct val="150000"/>
              </a:lnSpc>
            </a:pPr>
            <a:r>
              <a:rPr lang="es-ES" sz="240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Learning</a:t>
            </a:r>
            <a:r>
              <a:rPr lang="es-ES" sz="240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sz="2400" b="1" dirty="0">
                <a:solidFill>
                  <a:schemeClr val="accent5">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basic</a:t>
            </a:r>
            <a:r>
              <a:rPr lang="en-US" sz="2400" dirty="0">
                <a:solidFill>
                  <a:schemeClr val="tx1"/>
                </a:solidFill>
                <a:latin typeface="Open Sans" panose="020B0606030504020204" pitchFamily="34" charset="0"/>
                <a:ea typeface="Open Sans" panose="020B0606030504020204" pitchFamily="34" charset="0"/>
                <a:cs typeface="Open Sans" panose="020B0606030504020204" pitchFamily="34" charset="0"/>
              </a:rPr>
              <a:t> skills for the job market like communication or local language, work habits, </a:t>
            </a:r>
            <a:r>
              <a:rPr lang="en-US" sz="2400" b="1" dirty="0">
                <a:solidFill>
                  <a:schemeClr val="accent5">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transversal</a:t>
            </a:r>
            <a:r>
              <a:rPr lang="en-US" sz="2400" b="1"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sz="2400" dirty="0">
                <a:solidFill>
                  <a:schemeClr val="tx1"/>
                </a:solidFill>
                <a:latin typeface="Open Sans" panose="020B0606030504020204" pitchFamily="34" charset="0"/>
                <a:ea typeface="Open Sans" panose="020B0606030504020204" pitchFamily="34" charset="0"/>
                <a:cs typeface="Open Sans" panose="020B0606030504020204" pitchFamily="34" charset="0"/>
              </a:rPr>
              <a:t>skills like client orientation and </a:t>
            </a:r>
            <a:r>
              <a:rPr lang="en-US" sz="2400" b="1" dirty="0">
                <a:solidFill>
                  <a:schemeClr val="accent5">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transversal technical </a:t>
            </a:r>
            <a:r>
              <a:rPr lang="en-US" sz="2400" dirty="0">
                <a:solidFill>
                  <a:schemeClr val="tx1"/>
                </a:solidFill>
                <a:latin typeface="Open Sans" panose="020B0606030504020204" pitchFamily="34" charset="0"/>
                <a:ea typeface="Open Sans" panose="020B0606030504020204" pitchFamily="34" charset="0"/>
                <a:cs typeface="Open Sans" panose="020B0606030504020204" pitchFamily="34" charset="0"/>
              </a:rPr>
              <a:t>skills like food handling, forklift, risk prevention, new technologies, etc. </a:t>
            </a:r>
            <a:endParaRPr lang="es-ES" sz="24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Lorem ipsum dolor sit amet, consectetuer adipiscing elit. Aenean commodo ligula eget dolor. Aenean massa. Cum sociis natoque penatibus et magnis dis parturient montes, nascetur ridiculus mus.">
            <a:extLst>
              <a:ext uri="{FF2B5EF4-FFF2-40B4-BE49-F238E27FC236}">
                <a16:creationId xmlns:a16="http://schemas.microsoft.com/office/drawing/2014/main" id="{5F6693D5-804B-4133-9B31-D238EA1A2BED}"/>
              </a:ext>
            </a:extLst>
          </p:cNvPr>
          <p:cNvSpPr txBox="1">
            <a:spLocks/>
          </p:cNvSpPr>
          <p:nvPr/>
        </p:nvSpPr>
        <p:spPr>
          <a:xfrm>
            <a:off x="9867331" y="1929689"/>
            <a:ext cx="7924391" cy="27417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marL="0" marR="0" indent="0" algn="l" defTabSz="914400" rtl="0" latinLnBrk="0">
              <a:lnSpc>
                <a:spcPct val="80000"/>
              </a:lnSpc>
              <a:spcBef>
                <a:spcPts val="0"/>
              </a:spcBef>
              <a:spcAft>
                <a:spcPts val="0"/>
              </a:spcAft>
              <a:buClrTx/>
              <a:buSzTx/>
              <a:buFontTx/>
              <a:buNone/>
              <a:tabLst/>
              <a:defRPr sz="2500" b="0" i="0" u="none" strike="noStrike" cap="none" spc="0" baseline="0">
                <a:solidFill>
                  <a:srgbClr val="081D3F"/>
                </a:solidFill>
                <a:uFillTx/>
                <a:latin typeface="Montserrat Bold"/>
                <a:ea typeface="Montserrat Bold"/>
                <a:cs typeface="Montserrat Bold"/>
                <a:sym typeface="Montserrat Bold"/>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ctr" hangingPunct="1">
              <a:lnSpc>
                <a:spcPct val="150000"/>
              </a:lnSpc>
            </a:pPr>
            <a:r>
              <a:rPr lang="es-ES" sz="40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PROFESSIONAL TRAINING</a:t>
            </a:r>
          </a:p>
          <a:p>
            <a:pPr hangingPunct="1">
              <a:lnSpc>
                <a:spcPct val="100000"/>
              </a:lnSpc>
            </a:pPr>
            <a:endParaRPr lang="es-ES" sz="8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algn="ctr" hangingPunct="1">
              <a:lnSpc>
                <a:spcPct val="150000"/>
              </a:lnSpc>
            </a:pPr>
            <a:r>
              <a:rPr lang="en-US" sz="2400" dirty="0">
                <a:solidFill>
                  <a:schemeClr val="tx1"/>
                </a:solidFill>
                <a:latin typeface="Open Sans" panose="020B0606030504020204" pitchFamily="34" charset="0"/>
                <a:ea typeface="Open Sans" panose="020B0606030504020204" pitchFamily="34" charset="0"/>
                <a:cs typeface="Open Sans" panose="020B0606030504020204" pitchFamily="34" charset="0"/>
              </a:rPr>
              <a:t>Learning a trade, retraining, adapting to the qualification requirements of the business fabric, business practice, etc. </a:t>
            </a:r>
            <a:endParaRPr lang="es-ES" sz="24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graphicFrame>
        <p:nvGraphicFramePr>
          <p:cNvPr id="9" name="Diagrama 8">
            <a:extLst>
              <a:ext uri="{FF2B5EF4-FFF2-40B4-BE49-F238E27FC236}">
                <a16:creationId xmlns:a16="http://schemas.microsoft.com/office/drawing/2014/main" id="{0BE20F0A-A0C1-4BB6-9B72-15EC957010EC}"/>
              </a:ext>
            </a:extLst>
          </p:cNvPr>
          <p:cNvGraphicFramePr/>
          <p:nvPr>
            <p:extLst>
              <p:ext uri="{D42A27DB-BD31-4B8C-83A1-F6EECF244321}">
                <p14:modId xmlns:p14="http://schemas.microsoft.com/office/powerpoint/2010/main" val="698130891"/>
              </p:ext>
            </p:extLst>
          </p:nvPr>
        </p:nvGraphicFramePr>
        <p:xfrm>
          <a:off x="9250684" y="5508435"/>
          <a:ext cx="8793241" cy="457603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2" name="Flecha: a la derecha 1">
            <a:extLst>
              <a:ext uri="{FF2B5EF4-FFF2-40B4-BE49-F238E27FC236}">
                <a16:creationId xmlns:a16="http://schemas.microsoft.com/office/drawing/2014/main" id="{DB97DA25-D37D-4F87-865E-5082C93D5C68}"/>
              </a:ext>
            </a:extLst>
          </p:cNvPr>
          <p:cNvSpPr/>
          <p:nvPr/>
        </p:nvSpPr>
        <p:spPr>
          <a:xfrm>
            <a:off x="9746607" y="7608493"/>
            <a:ext cx="705853" cy="561474"/>
          </a:xfrm>
          <a:prstGeom prst="rightArrow">
            <a:avLst/>
          </a:prstGeom>
          <a:solidFill>
            <a:srgbClr val="3F3F3F"/>
          </a:solid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a:ln>
                <a:noFill/>
              </a:ln>
              <a:solidFill>
                <a:srgbClr val="000000"/>
              </a:solidFill>
              <a:effectLst/>
              <a:uFillTx/>
              <a:latin typeface="+mn-lt"/>
              <a:ea typeface="+mn-ea"/>
              <a:cs typeface="+mn-cs"/>
              <a:sym typeface="Calibri"/>
            </a:endParaRPr>
          </a:p>
        </p:txBody>
      </p:sp>
      <p:pic>
        <p:nvPicPr>
          <p:cNvPr id="3" name="Imagen 2">
            <a:extLst>
              <a:ext uri="{FF2B5EF4-FFF2-40B4-BE49-F238E27FC236}">
                <a16:creationId xmlns:a16="http://schemas.microsoft.com/office/drawing/2014/main" id="{EAB56D26-3030-40D0-9FCB-5D7BE575BA03}"/>
              </a:ext>
            </a:extLst>
          </p:cNvPr>
          <p:cNvPicPr>
            <a:picLocks noChangeAspect="1"/>
          </p:cNvPicPr>
          <p:nvPr/>
        </p:nvPicPr>
        <p:blipFill>
          <a:blip r:embed="rId10"/>
          <a:stretch>
            <a:fillRect/>
          </a:stretch>
        </p:blipFill>
        <p:spPr>
          <a:xfrm>
            <a:off x="5828895" y="6953923"/>
            <a:ext cx="3811028" cy="1870614"/>
          </a:xfrm>
          <a:prstGeom prst="rect">
            <a:avLst/>
          </a:prstGeom>
        </p:spPr>
      </p:pic>
      <p:sp>
        <p:nvSpPr>
          <p:cNvPr id="10" name="Lorem ipsum dolor sit amet, consectetuer adipiscing elit. Aenean commodo ligula eget dolor. Aenean massa. Cum sociis natoque penatibus et magnis dis parturient montes, nascetur ridiculus mus.">
            <a:extLst>
              <a:ext uri="{FF2B5EF4-FFF2-40B4-BE49-F238E27FC236}">
                <a16:creationId xmlns:a16="http://schemas.microsoft.com/office/drawing/2014/main" id="{27D673A9-7D89-4229-A4EC-D86FE714FFD8}"/>
              </a:ext>
            </a:extLst>
          </p:cNvPr>
          <p:cNvSpPr txBox="1">
            <a:spLocks/>
          </p:cNvSpPr>
          <p:nvPr/>
        </p:nvSpPr>
        <p:spPr>
          <a:xfrm>
            <a:off x="6082935" y="8763440"/>
            <a:ext cx="3302948" cy="1261884"/>
          </a:xfrm>
          <a:prstGeom prst="rect">
            <a:avLst/>
          </a:prstGeom>
          <a:ln/>
          <a:extLst>
            <a:ext uri="{C572A759-6A51-4108-AA02-DFA0A04FC94B}">
              <ma14:wrappingTextBoxFlag xmlns:ma14="http://schemas.microsoft.com/office/mac/drawingml/2011/main" xmlns:a14="http://schemas.microsoft.com/office/drawing/2010/main" xmlns:m="http://schemas.openxmlformats.org/officeDocument/2006/math" xmlns="" val="1"/>
            </a:ext>
          </a:extLst>
        </p:spPr>
        <p:style>
          <a:lnRef idx="3">
            <a:schemeClr val="lt1"/>
          </a:lnRef>
          <a:fillRef idx="1">
            <a:schemeClr val="accent6"/>
          </a:fillRef>
          <a:effectRef idx="1">
            <a:schemeClr val="accent6"/>
          </a:effectRef>
          <a:fontRef idx="minor">
            <a:schemeClr val="lt1"/>
          </a:fontRef>
        </p:style>
        <p:txBody>
          <a:bodyPr wrap="square" lIns="45719" rIns="45719">
            <a:spAutoFit/>
          </a:bodyPr>
          <a:lstStyle>
            <a:lvl1pPr marL="0" marR="0" indent="0" algn="l" defTabSz="914400" rtl="0" latinLnBrk="0">
              <a:lnSpc>
                <a:spcPct val="80000"/>
              </a:lnSpc>
              <a:spcBef>
                <a:spcPts val="0"/>
              </a:spcBef>
              <a:spcAft>
                <a:spcPts val="0"/>
              </a:spcAft>
              <a:buClrTx/>
              <a:buSzTx/>
              <a:buFontTx/>
              <a:buNone/>
              <a:tabLst/>
              <a:defRPr sz="2500" b="0" i="0" u="none" strike="noStrike" cap="none" spc="0" baseline="0">
                <a:solidFill>
                  <a:srgbClr val="081D3F"/>
                </a:solidFill>
                <a:uFillTx/>
                <a:latin typeface="Montserrat Bold"/>
                <a:ea typeface="Montserrat Bold"/>
                <a:cs typeface="Montserrat Bold"/>
                <a:sym typeface="Montserrat Bold"/>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ctr" hangingPunct="1">
              <a:lnSpc>
                <a:spcPct val="100000"/>
              </a:lnSpc>
            </a:pPr>
            <a:endParaRPr lang="es-ES" sz="8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pPr algn="ctr" hangingPunct="1">
              <a:lnSpc>
                <a:spcPct val="150000"/>
              </a:lnSpc>
            </a:pPr>
            <a:r>
              <a:rPr lang="es-ES" sz="2000" b="1" dirty="0">
                <a:solidFill>
                  <a:schemeClr val="bg1"/>
                </a:solidFill>
                <a:latin typeface="Open Sans" panose="020B0606030504020204" pitchFamily="34" charset="0"/>
                <a:ea typeface="Open Sans" panose="020B0606030504020204" pitchFamily="34" charset="0"/>
                <a:cs typeface="Open Sans" panose="020B0606030504020204" pitchFamily="34" charset="0"/>
              </a:rPr>
              <a:t>FROM DIAGNOSE </a:t>
            </a:r>
          </a:p>
          <a:p>
            <a:pPr algn="ctr" hangingPunct="1">
              <a:lnSpc>
                <a:spcPct val="150000"/>
              </a:lnSpc>
            </a:pPr>
            <a:r>
              <a:rPr lang="es-ES" sz="2000" b="1" dirty="0">
                <a:solidFill>
                  <a:schemeClr val="bg1"/>
                </a:solidFill>
                <a:latin typeface="Open Sans" panose="020B0606030504020204" pitchFamily="34" charset="0"/>
                <a:ea typeface="Open Sans" panose="020B0606030504020204" pitchFamily="34" charset="0"/>
                <a:cs typeface="Open Sans" panose="020B0606030504020204" pitchFamily="34" charset="0"/>
              </a:rPr>
              <a:t>TO TRAINING ACTION</a:t>
            </a:r>
          </a:p>
          <a:p>
            <a:pPr algn="ctr" hangingPunct="1">
              <a:lnSpc>
                <a:spcPct val="100000"/>
              </a:lnSpc>
            </a:pPr>
            <a:endParaRPr lang="es-ES" sz="8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88180688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10" grpId="0" animBg="1"/>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 name="TextBox 2">
            <a:extLst>
              <a:ext uri="{FF2B5EF4-FFF2-40B4-BE49-F238E27FC236}">
                <a16:creationId xmlns:a16="http://schemas.microsoft.com/office/drawing/2014/main" id="{4E1C7412-E54B-4307-8209-D16F2C407CC7}"/>
              </a:ext>
            </a:extLst>
          </p:cNvPr>
          <p:cNvSpPr txBox="1">
            <a:spLocks/>
          </p:cNvSpPr>
          <p:nvPr/>
        </p:nvSpPr>
        <p:spPr>
          <a:xfrm>
            <a:off x="295094" y="176841"/>
            <a:ext cx="13141236" cy="83099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ctr" defTabSz="914400" rtl="0" latinLnBrk="0">
              <a:lnSpc>
                <a:spcPct val="100000"/>
              </a:lnSpc>
              <a:spcBef>
                <a:spcPts val="0"/>
              </a:spcBef>
              <a:spcAft>
                <a:spcPts val="0"/>
              </a:spcAft>
              <a:buClrTx/>
              <a:buSzTx/>
              <a:buFontTx/>
              <a:buNone/>
              <a:tabLst/>
              <a:defRPr sz="13000" b="0" i="0" u="none" strike="noStrike" cap="none" spc="0" baseline="0">
                <a:solidFill>
                  <a:srgbClr val="081D3F"/>
                </a:solidFill>
                <a:uFillTx/>
                <a:latin typeface="Graphik XXXCond Regular"/>
                <a:ea typeface="Graphik XXXCond Regular"/>
                <a:cs typeface="Graphik XXXCond Regular"/>
                <a:sym typeface="Graphik XXXCond Regular"/>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l" hangingPunct="1"/>
            <a:r>
              <a:rPr lang="es-ES" sz="4800" dirty="0" err="1">
                <a:solidFill>
                  <a:schemeClr val="accent3"/>
                </a:solidFill>
                <a:latin typeface="Montserrat Bold"/>
                <a:sym typeface="Montserrat Bold"/>
              </a:rPr>
              <a:t>Work</a:t>
            </a:r>
            <a:r>
              <a:rPr lang="es-ES" sz="4800" dirty="0">
                <a:solidFill>
                  <a:schemeClr val="accent3"/>
                </a:solidFill>
                <a:latin typeface="Montserrat Bold"/>
                <a:sym typeface="Montserrat Bold"/>
              </a:rPr>
              <a:t> </a:t>
            </a:r>
            <a:r>
              <a:rPr lang="es-ES" sz="4800" dirty="0" err="1">
                <a:solidFill>
                  <a:schemeClr val="accent3"/>
                </a:solidFill>
                <a:latin typeface="Montserrat Bold"/>
                <a:sym typeface="Montserrat Bold"/>
              </a:rPr>
              <a:t>methodology</a:t>
            </a:r>
            <a:r>
              <a:rPr lang="es-ES" sz="4800" dirty="0">
                <a:solidFill>
                  <a:schemeClr val="accent3"/>
                </a:solidFill>
                <a:latin typeface="Montserrat Bold"/>
                <a:sym typeface="Montserrat Bold"/>
              </a:rPr>
              <a:t> | </a:t>
            </a:r>
            <a:r>
              <a:rPr lang="es-ES" sz="3200" dirty="0">
                <a:solidFill>
                  <a:srgbClr val="002060"/>
                </a:solidFill>
                <a:latin typeface="Montserrat Bold"/>
                <a:sym typeface="Montserrat Bold"/>
              </a:rPr>
              <a:t>Professional/</a:t>
            </a:r>
            <a:r>
              <a:rPr lang="es-ES" sz="3200" dirty="0" err="1">
                <a:solidFill>
                  <a:srgbClr val="002060"/>
                </a:solidFill>
                <a:latin typeface="Montserrat Bold"/>
                <a:sym typeface="Montserrat Bold"/>
              </a:rPr>
              <a:t>Skills</a:t>
            </a:r>
            <a:r>
              <a:rPr lang="es-ES" sz="3200" dirty="0">
                <a:solidFill>
                  <a:srgbClr val="002060"/>
                </a:solidFill>
                <a:latin typeface="Montserrat Bold"/>
                <a:sym typeface="Montserrat Bold"/>
              </a:rPr>
              <a:t> Training</a:t>
            </a:r>
          </a:p>
        </p:txBody>
      </p:sp>
      <p:pic>
        <p:nvPicPr>
          <p:cNvPr id="28" name="Imagen 27">
            <a:extLst>
              <a:ext uri="{FF2B5EF4-FFF2-40B4-BE49-F238E27FC236}">
                <a16:creationId xmlns:a16="http://schemas.microsoft.com/office/drawing/2014/main" id="{F7198E0E-1A17-42A2-9F8E-4A69136521F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17611" y="27759"/>
            <a:ext cx="1959399" cy="1959399"/>
          </a:xfrm>
          <a:prstGeom prst="rect">
            <a:avLst/>
          </a:prstGeom>
        </p:spPr>
      </p:pic>
      <p:pic>
        <p:nvPicPr>
          <p:cNvPr id="39" name="Imagen 38">
            <a:extLst>
              <a:ext uri="{FF2B5EF4-FFF2-40B4-BE49-F238E27FC236}">
                <a16:creationId xmlns:a16="http://schemas.microsoft.com/office/drawing/2014/main" id="{EC76236F-35BA-479F-819C-16EB3E2B1164}"/>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14916750" y="331034"/>
            <a:ext cx="1353600" cy="1352850"/>
          </a:xfrm>
          <a:prstGeom prst="rect">
            <a:avLst/>
          </a:prstGeom>
        </p:spPr>
      </p:pic>
      <p:sp>
        <p:nvSpPr>
          <p:cNvPr id="14" name="1 Título">
            <a:extLst>
              <a:ext uri="{FF2B5EF4-FFF2-40B4-BE49-F238E27FC236}">
                <a16:creationId xmlns:a16="http://schemas.microsoft.com/office/drawing/2014/main" id="{E385EE3E-8620-45E2-8065-91ED274DF8F9}"/>
              </a:ext>
            </a:extLst>
          </p:cNvPr>
          <p:cNvSpPr txBox="1">
            <a:spLocks/>
          </p:cNvSpPr>
          <p:nvPr/>
        </p:nvSpPr>
        <p:spPr bwMode="auto">
          <a:xfrm>
            <a:off x="1534400" y="1987158"/>
            <a:ext cx="2666188" cy="7263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2800" b="1">
                <a:solidFill>
                  <a:schemeClr val="tx2"/>
                </a:solidFill>
                <a:latin typeface="+mj-lt"/>
                <a:ea typeface="ＭＳ Ｐゴシック" charset="-128"/>
                <a:cs typeface="ＭＳ Ｐゴシック" charset="0"/>
              </a:defRPr>
            </a:lvl1pPr>
            <a:lvl2pPr algn="l" rtl="0" eaLnBrk="0" fontAlgn="base" hangingPunct="0">
              <a:spcBef>
                <a:spcPct val="0"/>
              </a:spcBef>
              <a:spcAft>
                <a:spcPct val="0"/>
              </a:spcAft>
              <a:defRPr sz="2800" b="1">
                <a:solidFill>
                  <a:schemeClr val="tx2"/>
                </a:solidFill>
                <a:latin typeface="Calibri" pitchFamily="34" charset="0"/>
                <a:ea typeface="ＭＳ Ｐゴシック" charset="-128"/>
                <a:cs typeface="ＭＳ Ｐゴシック" charset="0"/>
              </a:defRPr>
            </a:lvl2pPr>
            <a:lvl3pPr algn="l" rtl="0" eaLnBrk="0" fontAlgn="base" hangingPunct="0">
              <a:spcBef>
                <a:spcPct val="0"/>
              </a:spcBef>
              <a:spcAft>
                <a:spcPct val="0"/>
              </a:spcAft>
              <a:defRPr sz="2800" b="1">
                <a:solidFill>
                  <a:schemeClr val="tx2"/>
                </a:solidFill>
                <a:latin typeface="Calibri" pitchFamily="34" charset="0"/>
                <a:ea typeface="ＭＳ Ｐゴシック" charset="-128"/>
                <a:cs typeface="ＭＳ Ｐゴシック" charset="0"/>
              </a:defRPr>
            </a:lvl3pPr>
            <a:lvl4pPr algn="l" rtl="0" eaLnBrk="0" fontAlgn="base" hangingPunct="0">
              <a:spcBef>
                <a:spcPct val="0"/>
              </a:spcBef>
              <a:spcAft>
                <a:spcPct val="0"/>
              </a:spcAft>
              <a:defRPr sz="2800" b="1">
                <a:solidFill>
                  <a:schemeClr val="tx2"/>
                </a:solidFill>
                <a:latin typeface="Calibri" pitchFamily="34" charset="0"/>
                <a:ea typeface="ＭＳ Ｐゴシック" charset="-128"/>
                <a:cs typeface="ＭＳ Ｐゴシック" charset="0"/>
              </a:defRPr>
            </a:lvl4pPr>
            <a:lvl5pPr algn="l" rtl="0" eaLnBrk="0" fontAlgn="base" hangingPunct="0">
              <a:spcBef>
                <a:spcPct val="0"/>
              </a:spcBef>
              <a:spcAft>
                <a:spcPct val="0"/>
              </a:spcAft>
              <a:defRPr sz="2800" b="1">
                <a:solidFill>
                  <a:schemeClr val="tx2"/>
                </a:solidFill>
                <a:latin typeface="Calibri" pitchFamily="34" charset="0"/>
                <a:ea typeface="ＭＳ Ｐゴシック" charset="-128"/>
                <a:cs typeface="ＭＳ Ｐゴシック" charset="0"/>
              </a:defRPr>
            </a:lvl5pPr>
            <a:lvl6pPr marL="457200" algn="l" rtl="0" fontAlgn="base">
              <a:spcBef>
                <a:spcPct val="0"/>
              </a:spcBef>
              <a:spcAft>
                <a:spcPct val="0"/>
              </a:spcAft>
              <a:defRPr sz="3200" b="1">
                <a:solidFill>
                  <a:schemeClr val="tx2"/>
                </a:solidFill>
                <a:latin typeface="Arial" charset="0"/>
                <a:cs typeface="Arial" charset="0"/>
              </a:defRPr>
            </a:lvl6pPr>
            <a:lvl7pPr marL="914400" algn="l" rtl="0" fontAlgn="base">
              <a:spcBef>
                <a:spcPct val="0"/>
              </a:spcBef>
              <a:spcAft>
                <a:spcPct val="0"/>
              </a:spcAft>
              <a:defRPr sz="3200" b="1">
                <a:solidFill>
                  <a:schemeClr val="tx2"/>
                </a:solidFill>
                <a:latin typeface="Arial" charset="0"/>
                <a:cs typeface="Arial" charset="0"/>
              </a:defRPr>
            </a:lvl7pPr>
            <a:lvl8pPr marL="1371600" algn="l" rtl="0" fontAlgn="base">
              <a:spcBef>
                <a:spcPct val="0"/>
              </a:spcBef>
              <a:spcAft>
                <a:spcPct val="0"/>
              </a:spcAft>
              <a:defRPr sz="3200" b="1">
                <a:solidFill>
                  <a:schemeClr val="tx2"/>
                </a:solidFill>
                <a:latin typeface="Arial" charset="0"/>
                <a:cs typeface="Arial" charset="0"/>
              </a:defRPr>
            </a:lvl8pPr>
            <a:lvl9pPr marL="1828800" algn="l" rtl="0" fontAlgn="base">
              <a:spcBef>
                <a:spcPct val="0"/>
              </a:spcBef>
              <a:spcAft>
                <a:spcPct val="0"/>
              </a:spcAft>
              <a:defRPr sz="3200" b="1">
                <a:solidFill>
                  <a:schemeClr val="tx2"/>
                </a:solidFill>
                <a:latin typeface="Arial" charset="0"/>
                <a:cs typeface="Arial"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lang="es-ES_tradnl" altLang="es-ES" kern="0" dirty="0">
                <a:solidFill>
                  <a:srgbClr val="000000"/>
                </a:solidFill>
                <a:latin typeface="Open Sans" panose="020B0606030504020204" pitchFamily="34" charset="0"/>
                <a:ea typeface="Open Sans" panose="020B0606030504020204" pitchFamily="34" charset="0"/>
                <a:cs typeface="Open Sans" panose="020B0606030504020204" pitchFamily="34" charset="0"/>
              </a:rPr>
              <a:t>BASIC SKILLS</a:t>
            </a:r>
            <a:endParaRPr kumimoji="0" lang="es-ES_tradnl" altLang="es-ES" b="1"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endParaRPr>
          </a:p>
        </p:txBody>
      </p:sp>
      <p:sp>
        <p:nvSpPr>
          <p:cNvPr id="15" name="1 Título">
            <a:extLst>
              <a:ext uri="{FF2B5EF4-FFF2-40B4-BE49-F238E27FC236}">
                <a16:creationId xmlns:a16="http://schemas.microsoft.com/office/drawing/2014/main" id="{7EC39521-3F2A-4255-BEA6-AF080EB4FBB2}"/>
              </a:ext>
            </a:extLst>
          </p:cNvPr>
          <p:cNvSpPr txBox="1">
            <a:spLocks/>
          </p:cNvSpPr>
          <p:nvPr/>
        </p:nvSpPr>
        <p:spPr bwMode="auto">
          <a:xfrm>
            <a:off x="7072409" y="2017179"/>
            <a:ext cx="4225534" cy="7263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2800" b="1">
                <a:solidFill>
                  <a:schemeClr val="tx2"/>
                </a:solidFill>
                <a:latin typeface="+mj-lt"/>
                <a:ea typeface="ＭＳ Ｐゴシック" charset="-128"/>
                <a:cs typeface="ＭＳ Ｐゴシック" charset="0"/>
              </a:defRPr>
            </a:lvl1pPr>
            <a:lvl2pPr algn="l" rtl="0" eaLnBrk="0" fontAlgn="base" hangingPunct="0">
              <a:spcBef>
                <a:spcPct val="0"/>
              </a:spcBef>
              <a:spcAft>
                <a:spcPct val="0"/>
              </a:spcAft>
              <a:defRPr sz="2800" b="1">
                <a:solidFill>
                  <a:schemeClr val="tx2"/>
                </a:solidFill>
                <a:latin typeface="Calibri" pitchFamily="34" charset="0"/>
                <a:ea typeface="ＭＳ Ｐゴシック" charset="-128"/>
                <a:cs typeface="ＭＳ Ｐゴシック" charset="0"/>
              </a:defRPr>
            </a:lvl2pPr>
            <a:lvl3pPr algn="l" rtl="0" eaLnBrk="0" fontAlgn="base" hangingPunct="0">
              <a:spcBef>
                <a:spcPct val="0"/>
              </a:spcBef>
              <a:spcAft>
                <a:spcPct val="0"/>
              </a:spcAft>
              <a:defRPr sz="2800" b="1">
                <a:solidFill>
                  <a:schemeClr val="tx2"/>
                </a:solidFill>
                <a:latin typeface="Calibri" pitchFamily="34" charset="0"/>
                <a:ea typeface="ＭＳ Ｐゴシック" charset="-128"/>
                <a:cs typeface="ＭＳ Ｐゴシック" charset="0"/>
              </a:defRPr>
            </a:lvl3pPr>
            <a:lvl4pPr algn="l" rtl="0" eaLnBrk="0" fontAlgn="base" hangingPunct="0">
              <a:spcBef>
                <a:spcPct val="0"/>
              </a:spcBef>
              <a:spcAft>
                <a:spcPct val="0"/>
              </a:spcAft>
              <a:defRPr sz="2800" b="1">
                <a:solidFill>
                  <a:schemeClr val="tx2"/>
                </a:solidFill>
                <a:latin typeface="Calibri" pitchFamily="34" charset="0"/>
                <a:ea typeface="ＭＳ Ｐゴシック" charset="-128"/>
                <a:cs typeface="ＭＳ Ｐゴシック" charset="0"/>
              </a:defRPr>
            </a:lvl4pPr>
            <a:lvl5pPr algn="l" rtl="0" eaLnBrk="0" fontAlgn="base" hangingPunct="0">
              <a:spcBef>
                <a:spcPct val="0"/>
              </a:spcBef>
              <a:spcAft>
                <a:spcPct val="0"/>
              </a:spcAft>
              <a:defRPr sz="2800" b="1">
                <a:solidFill>
                  <a:schemeClr val="tx2"/>
                </a:solidFill>
                <a:latin typeface="Calibri" pitchFamily="34" charset="0"/>
                <a:ea typeface="ＭＳ Ｐゴシック" charset="-128"/>
                <a:cs typeface="ＭＳ Ｐゴシック" charset="0"/>
              </a:defRPr>
            </a:lvl5pPr>
            <a:lvl6pPr marL="457200" algn="l" rtl="0" fontAlgn="base">
              <a:spcBef>
                <a:spcPct val="0"/>
              </a:spcBef>
              <a:spcAft>
                <a:spcPct val="0"/>
              </a:spcAft>
              <a:defRPr sz="3200" b="1">
                <a:solidFill>
                  <a:schemeClr val="tx2"/>
                </a:solidFill>
                <a:latin typeface="Arial" charset="0"/>
                <a:cs typeface="Arial" charset="0"/>
              </a:defRPr>
            </a:lvl6pPr>
            <a:lvl7pPr marL="914400" algn="l" rtl="0" fontAlgn="base">
              <a:spcBef>
                <a:spcPct val="0"/>
              </a:spcBef>
              <a:spcAft>
                <a:spcPct val="0"/>
              </a:spcAft>
              <a:defRPr sz="3200" b="1">
                <a:solidFill>
                  <a:schemeClr val="tx2"/>
                </a:solidFill>
                <a:latin typeface="Arial" charset="0"/>
                <a:cs typeface="Arial" charset="0"/>
              </a:defRPr>
            </a:lvl7pPr>
            <a:lvl8pPr marL="1371600" algn="l" rtl="0" fontAlgn="base">
              <a:spcBef>
                <a:spcPct val="0"/>
              </a:spcBef>
              <a:spcAft>
                <a:spcPct val="0"/>
              </a:spcAft>
              <a:defRPr sz="3200" b="1">
                <a:solidFill>
                  <a:schemeClr val="tx2"/>
                </a:solidFill>
                <a:latin typeface="Arial" charset="0"/>
                <a:cs typeface="Arial" charset="0"/>
              </a:defRPr>
            </a:lvl8pPr>
            <a:lvl9pPr marL="1828800" algn="l" rtl="0" fontAlgn="base">
              <a:spcBef>
                <a:spcPct val="0"/>
              </a:spcBef>
              <a:spcAft>
                <a:spcPct val="0"/>
              </a:spcAft>
              <a:defRPr sz="3200" b="1">
                <a:solidFill>
                  <a:schemeClr val="tx2"/>
                </a:solidFill>
                <a:latin typeface="Arial" charset="0"/>
                <a:cs typeface="Arial"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lang="es-ES_tradnl" altLang="es-ES" kern="0" dirty="0">
                <a:solidFill>
                  <a:srgbClr val="000000"/>
                </a:solidFill>
                <a:latin typeface="Open Sans" panose="020B0606030504020204" pitchFamily="34" charset="0"/>
                <a:ea typeface="Open Sans" panose="020B0606030504020204" pitchFamily="34" charset="0"/>
                <a:cs typeface="Open Sans" panose="020B0606030504020204" pitchFamily="34" charset="0"/>
              </a:rPr>
              <a:t>TRANSVERSAL SKILLS</a:t>
            </a:r>
            <a:endParaRPr kumimoji="0" lang="es-ES_tradnl" altLang="es-ES"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endParaRPr>
          </a:p>
        </p:txBody>
      </p:sp>
      <p:sp>
        <p:nvSpPr>
          <p:cNvPr id="16" name="1 Título">
            <a:extLst>
              <a:ext uri="{FF2B5EF4-FFF2-40B4-BE49-F238E27FC236}">
                <a16:creationId xmlns:a16="http://schemas.microsoft.com/office/drawing/2014/main" id="{4DFEDBB0-DFAE-47E1-B1AE-FDAB1D76570C}"/>
              </a:ext>
            </a:extLst>
          </p:cNvPr>
          <p:cNvSpPr txBox="1">
            <a:spLocks/>
          </p:cNvSpPr>
          <p:nvPr/>
        </p:nvSpPr>
        <p:spPr bwMode="auto">
          <a:xfrm>
            <a:off x="12173824" y="2051600"/>
            <a:ext cx="6096000" cy="7263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2800" b="1">
                <a:solidFill>
                  <a:schemeClr val="tx2"/>
                </a:solidFill>
                <a:latin typeface="+mj-lt"/>
                <a:ea typeface="ＭＳ Ｐゴシック" charset="-128"/>
                <a:cs typeface="ＭＳ Ｐゴシック" charset="0"/>
              </a:defRPr>
            </a:lvl1pPr>
            <a:lvl2pPr algn="l" rtl="0" eaLnBrk="0" fontAlgn="base" hangingPunct="0">
              <a:spcBef>
                <a:spcPct val="0"/>
              </a:spcBef>
              <a:spcAft>
                <a:spcPct val="0"/>
              </a:spcAft>
              <a:defRPr sz="2800" b="1">
                <a:solidFill>
                  <a:schemeClr val="tx2"/>
                </a:solidFill>
                <a:latin typeface="Calibri" pitchFamily="34" charset="0"/>
                <a:ea typeface="ＭＳ Ｐゴシック" charset="-128"/>
                <a:cs typeface="ＭＳ Ｐゴシック" charset="0"/>
              </a:defRPr>
            </a:lvl2pPr>
            <a:lvl3pPr algn="l" rtl="0" eaLnBrk="0" fontAlgn="base" hangingPunct="0">
              <a:spcBef>
                <a:spcPct val="0"/>
              </a:spcBef>
              <a:spcAft>
                <a:spcPct val="0"/>
              </a:spcAft>
              <a:defRPr sz="2800" b="1">
                <a:solidFill>
                  <a:schemeClr val="tx2"/>
                </a:solidFill>
                <a:latin typeface="Calibri" pitchFamily="34" charset="0"/>
                <a:ea typeface="ＭＳ Ｐゴシック" charset="-128"/>
                <a:cs typeface="ＭＳ Ｐゴシック" charset="0"/>
              </a:defRPr>
            </a:lvl3pPr>
            <a:lvl4pPr algn="l" rtl="0" eaLnBrk="0" fontAlgn="base" hangingPunct="0">
              <a:spcBef>
                <a:spcPct val="0"/>
              </a:spcBef>
              <a:spcAft>
                <a:spcPct val="0"/>
              </a:spcAft>
              <a:defRPr sz="2800" b="1">
                <a:solidFill>
                  <a:schemeClr val="tx2"/>
                </a:solidFill>
                <a:latin typeface="Calibri" pitchFamily="34" charset="0"/>
                <a:ea typeface="ＭＳ Ｐゴシック" charset="-128"/>
                <a:cs typeface="ＭＳ Ｐゴシック" charset="0"/>
              </a:defRPr>
            </a:lvl4pPr>
            <a:lvl5pPr algn="l" rtl="0" eaLnBrk="0" fontAlgn="base" hangingPunct="0">
              <a:spcBef>
                <a:spcPct val="0"/>
              </a:spcBef>
              <a:spcAft>
                <a:spcPct val="0"/>
              </a:spcAft>
              <a:defRPr sz="2800" b="1">
                <a:solidFill>
                  <a:schemeClr val="tx2"/>
                </a:solidFill>
                <a:latin typeface="Calibri" pitchFamily="34" charset="0"/>
                <a:ea typeface="ＭＳ Ｐゴシック" charset="-128"/>
                <a:cs typeface="ＭＳ Ｐゴシック" charset="0"/>
              </a:defRPr>
            </a:lvl5pPr>
            <a:lvl6pPr marL="457200" algn="l" rtl="0" fontAlgn="base">
              <a:spcBef>
                <a:spcPct val="0"/>
              </a:spcBef>
              <a:spcAft>
                <a:spcPct val="0"/>
              </a:spcAft>
              <a:defRPr sz="3200" b="1">
                <a:solidFill>
                  <a:schemeClr val="tx2"/>
                </a:solidFill>
                <a:latin typeface="Arial" charset="0"/>
                <a:cs typeface="Arial" charset="0"/>
              </a:defRPr>
            </a:lvl6pPr>
            <a:lvl7pPr marL="914400" algn="l" rtl="0" fontAlgn="base">
              <a:spcBef>
                <a:spcPct val="0"/>
              </a:spcBef>
              <a:spcAft>
                <a:spcPct val="0"/>
              </a:spcAft>
              <a:defRPr sz="3200" b="1">
                <a:solidFill>
                  <a:schemeClr val="tx2"/>
                </a:solidFill>
                <a:latin typeface="Arial" charset="0"/>
                <a:cs typeface="Arial" charset="0"/>
              </a:defRPr>
            </a:lvl7pPr>
            <a:lvl8pPr marL="1371600" algn="l" rtl="0" fontAlgn="base">
              <a:spcBef>
                <a:spcPct val="0"/>
              </a:spcBef>
              <a:spcAft>
                <a:spcPct val="0"/>
              </a:spcAft>
              <a:defRPr sz="3200" b="1">
                <a:solidFill>
                  <a:schemeClr val="tx2"/>
                </a:solidFill>
                <a:latin typeface="Arial" charset="0"/>
                <a:cs typeface="Arial" charset="0"/>
              </a:defRPr>
            </a:lvl8pPr>
            <a:lvl9pPr marL="1828800" algn="l" rtl="0" fontAlgn="base">
              <a:spcBef>
                <a:spcPct val="0"/>
              </a:spcBef>
              <a:spcAft>
                <a:spcPct val="0"/>
              </a:spcAft>
              <a:defRPr sz="3200" b="1">
                <a:solidFill>
                  <a:schemeClr val="tx2"/>
                </a:solidFill>
                <a:latin typeface="Arial" charset="0"/>
                <a:cs typeface="Arial"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lang="es-ES_tradnl" altLang="es-ES" kern="0" dirty="0">
                <a:solidFill>
                  <a:srgbClr val="000000"/>
                </a:solidFill>
                <a:latin typeface="Open Sans" panose="020B0606030504020204" pitchFamily="34" charset="0"/>
                <a:ea typeface="Open Sans" panose="020B0606030504020204" pitchFamily="34" charset="0"/>
                <a:cs typeface="Open Sans" panose="020B0606030504020204" pitchFamily="34" charset="0"/>
              </a:rPr>
              <a:t>TRANSVERSAL TECHNICAL SKILLS</a:t>
            </a:r>
            <a:endParaRPr kumimoji="0" lang="es-ES_tradnl" altLang="es-ES" b="1"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endParaRPr>
          </a:p>
        </p:txBody>
      </p:sp>
      <p:sp>
        <p:nvSpPr>
          <p:cNvPr id="3" name="Rectángulo: esquinas redondeadas 2">
            <a:extLst>
              <a:ext uri="{FF2B5EF4-FFF2-40B4-BE49-F238E27FC236}">
                <a16:creationId xmlns:a16="http://schemas.microsoft.com/office/drawing/2014/main" id="{35B27A59-FB95-4086-A97E-247205CE6B75}"/>
              </a:ext>
            </a:extLst>
          </p:cNvPr>
          <p:cNvSpPr/>
          <p:nvPr/>
        </p:nvSpPr>
        <p:spPr>
          <a:xfrm>
            <a:off x="713979" y="2582086"/>
            <a:ext cx="4940969" cy="2656044"/>
          </a:xfrm>
          <a:prstGeom prst="roundRect">
            <a:avLst/>
          </a:prstGeom>
          <a:solidFill>
            <a:schemeClr val="accent3">
              <a:lumMod val="40000"/>
              <a:lumOff val="60000"/>
            </a:schemeClr>
          </a:solidFill>
          <a:ln/>
        </p:spPr>
        <p:style>
          <a:lnRef idx="3">
            <a:schemeClr val="lt1"/>
          </a:lnRef>
          <a:fillRef idx="1">
            <a:schemeClr val="accent4"/>
          </a:fillRef>
          <a:effectRef idx="1">
            <a:schemeClr val="accent4"/>
          </a:effectRef>
          <a:fontRef idx="minor">
            <a:schemeClr val="lt1"/>
          </a:fontRef>
        </p:style>
        <p:txBody>
          <a:bodyPr rot="0" spcFirstLastPara="1" vertOverflow="overflow" horzOverflow="overflow" vert="horz" wrap="square" lIns="45719" tIns="45719" rIns="45719" bIns="45719" numCol="1" spcCol="38100" rtlCol="0" anchor="ctr">
            <a:spAutoFit/>
          </a:bodyPr>
          <a:lstStyle/>
          <a:p>
            <a:pPr marL="285750" indent="-285750">
              <a:lnSpc>
                <a:spcPct val="150000"/>
              </a:lnSpc>
              <a:buFont typeface="Arial" panose="020B0604020202020204" pitchFamily="34" charset="0"/>
              <a:buChar char="•"/>
            </a:pPr>
            <a:r>
              <a:rPr lang="en-US" sz="2000" b="1" kern="1200" dirty="0">
                <a:solidFill>
                  <a:schemeClr val="tx1"/>
                </a:solidFill>
                <a:latin typeface="Open Sans" panose="020B0606030504020204" pitchFamily="34" charset="0"/>
                <a:ea typeface="Open Sans" panose="020B0606030504020204" pitchFamily="34" charset="0"/>
                <a:cs typeface="Open Sans" panose="020B0606030504020204" pitchFamily="34" charset="0"/>
              </a:rPr>
              <a:t>Self-confidence </a:t>
            </a:r>
          </a:p>
          <a:p>
            <a:pPr marL="285750" indent="-285750">
              <a:lnSpc>
                <a:spcPct val="150000"/>
              </a:lnSpc>
              <a:buFont typeface="Arial" panose="020B0604020202020204" pitchFamily="34" charset="0"/>
              <a:buChar char="•"/>
            </a:pPr>
            <a:r>
              <a:rPr lang="en-US" sz="2000" b="1" kern="1200" dirty="0">
                <a:solidFill>
                  <a:schemeClr val="tx1"/>
                </a:solidFill>
                <a:latin typeface="Open Sans" panose="020B0606030504020204" pitchFamily="34" charset="0"/>
                <a:ea typeface="Open Sans" panose="020B0606030504020204" pitchFamily="34" charset="0"/>
                <a:cs typeface="Open Sans" panose="020B0606030504020204" pitchFamily="34" charset="0"/>
              </a:rPr>
              <a:t>Self-control </a:t>
            </a:r>
          </a:p>
          <a:p>
            <a:pPr marL="285750" indent="-285750">
              <a:lnSpc>
                <a:spcPct val="150000"/>
              </a:lnSpc>
              <a:buFont typeface="Arial" panose="020B0604020202020204" pitchFamily="34" charset="0"/>
              <a:buChar char="•"/>
            </a:pPr>
            <a:r>
              <a:rPr lang="en-US" sz="2000" b="1" kern="1200" dirty="0">
                <a:solidFill>
                  <a:schemeClr val="tx1"/>
                </a:solidFill>
                <a:latin typeface="Open Sans" panose="020B0606030504020204" pitchFamily="34" charset="0"/>
                <a:ea typeface="Open Sans" panose="020B0606030504020204" pitchFamily="34" charset="0"/>
                <a:cs typeface="Open Sans" panose="020B0606030504020204" pitchFamily="34" charset="0"/>
              </a:rPr>
              <a:t>Communication </a:t>
            </a:r>
          </a:p>
          <a:p>
            <a:pPr marL="285750" indent="-285750">
              <a:lnSpc>
                <a:spcPct val="150000"/>
              </a:lnSpc>
              <a:buFont typeface="Arial" panose="020B0604020202020204" pitchFamily="34" charset="0"/>
              <a:buChar char="•"/>
            </a:pPr>
            <a:r>
              <a:rPr lang="en-US" sz="2000" b="1" kern="1200" dirty="0">
                <a:solidFill>
                  <a:schemeClr val="tx1"/>
                </a:solidFill>
                <a:latin typeface="Open Sans" panose="020B0606030504020204" pitchFamily="34" charset="0"/>
                <a:ea typeface="Open Sans" panose="020B0606030504020204" pitchFamily="34" charset="0"/>
                <a:cs typeface="Open Sans" panose="020B0606030504020204" pitchFamily="34" charset="0"/>
              </a:rPr>
              <a:t>Standards and tasks compliance </a:t>
            </a:r>
          </a:p>
          <a:p>
            <a:pPr marL="285750" indent="-285750">
              <a:lnSpc>
                <a:spcPct val="150000"/>
              </a:lnSpc>
              <a:buFont typeface="Arial" panose="020B0604020202020204" pitchFamily="34" charset="0"/>
              <a:buChar char="•"/>
            </a:pPr>
            <a:r>
              <a:rPr lang="en-US" sz="2000" b="1" kern="1200" dirty="0">
                <a:solidFill>
                  <a:schemeClr val="tx1"/>
                </a:solidFill>
                <a:latin typeface="Open Sans" panose="020B0606030504020204" pitchFamily="34" charset="0"/>
                <a:ea typeface="Open Sans" panose="020B0606030504020204" pitchFamily="34" charset="0"/>
                <a:cs typeface="Open Sans" panose="020B0606030504020204" pitchFamily="34" charset="0"/>
              </a:rPr>
              <a:t>Mathematical reasoning</a:t>
            </a:r>
          </a:p>
        </p:txBody>
      </p:sp>
      <p:sp>
        <p:nvSpPr>
          <p:cNvPr id="17" name="Rectángulo: esquinas redondeadas 16">
            <a:extLst>
              <a:ext uri="{FF2B5EF4-FFF2-40B4-BE49-F238E27FC236}">
                <a16:creationId xmlns:a16="http://schemas.microsoft.com/office/drawing/2014/main" id="{323FDD5D-779A-4666-BA4A-9A922734E377}"/>
              </a:ext>
            </a:extLst>
          </p:cNvPr>
          <p:cNvSpPr/>
          <p:nvPr/>
        </p:nvSpPr>
        <p:spPr>
          <a:xfrm>
            <a:off x="6271639" y="2584289"/>
            <a:ext cx="5827075" cy="7560228"/>
          </a:xfrm>
          <a:prstGeom prst="roundRect">
            <a:avLst/>
          </a:prstGeom>
          <a:solidFill>
            <a:schemeClr val="accent3">
              <a:lumMod val="60000"/>
              <a:lumOff val="40000"/>
            </a:schemeClr>
          </a:solidFill>
          <a:ln/>
        </p:spPr>
        <p:style>
          <a:lnRef idx="3">
            <a:schemeClr val="lt1"/>
          </a:lnRef>
          <a:fillRef idx="1">
            <a:schemeClr val="accent4"/>
          </a:fillRef>
          <a:effectRef idx="1">
            <a:schemeClr val="accent4"/>
          </a:effectRef>
          <a:fontRef idx="minor">
            <a:schemeClr val="lt1"/>
          </a:fontRef>
        </p:style>
        <p:txBody>
          <a:bodyPr rot="0" spcFirstLastPara="1" vertOverflow="overflow" horzOverflow="overflow" vert="horz" wrap="square" lIns="45719" tIns="45719" rIns="45719" bIns="45719" numCol="1" spcCol="38100" rtlCol="0" anchor="ctr">
            <a:spAutoFit/>
          </a:bodyPr>
          <a:lstStyle/>
          <a:p>
            <a:pPr marL="285750" indent="-285750">
              <a:lnSpc>
                <a:spcPct val="150000"/>
              </a:lnSpc>
              <a:buFont typeface="Arial" panose="020B0604020202020204" pitchFamily="34" charset="0"/>
              <a:buChar char="•"/>
            </a:pPr>
            <a:r>
              <a:rPr lang="en-US" sz="2000" b="1" kern="1200" dirty="0">
                <a:latin typeface="Open Sans" panose="020B0606030504020204" pitchFamily="34" charset="0"/>
                <a:ea typeface="Open Sans" panose="020B0606030504020204" pitchFamily="34" charset="0"/>
                <a:cs typeface="Open Sans" panose="020B0606030504020204" pitchFamily="34" charset="0"/>
              </a:rPr>
              <a:t>Flexibility </a:t>
            </a:r>
          </a:p>
          <a:p>
            <a:pPr marL="285750" indent="-285750">
              <a:lnSpc>
                <a:spcPct val="150000"/>
              </a:lnSpc>
              <a:buFont typeface="Arial" panose="020B0604020202020204" pitchFamily="34" charset="0"/>
              <a:buChar char="•"/>
            </a:pPr>
            <a:r>
              <a:rPr lang="en-US" sz="2000" b="1" kern="1200" dirty="0">
                <a:latin typeface="Open Sans" panose="020B0606030504020204" pitchFamily="34" charset="0"/>
                <a:ea typeface="Open Sans" panose="020B0606030504020204" pitchFamily="34" charset="0"/>
                <a:cs typeface="Open Sans" panose="020B0606030504020204" pitchFamily="34" charset="0"/>
              </a:rPr>
              <a:t>Interest in learning </a:t>
            </a:r>
          </a:p>
          <a:p>
            <a:pPr marL="285750" indent="-285750">
              <a:lnSpc>
                <a:spcPct val="150000"/>
              </a:lnSpc>
              <a:buFont typeface="Arial" panose="020B0604020202020204" pitchFamily="34" charset="0"/>
              <a:buChar char="•"/>
            </a:pPr>
            <a:r>
              <a:rPr lang="en-US" sz="2000" b="1" kern="1200" dirty="0">
                <a:latin typeface="Open Sans" panose="020B0606030504020204" pitchFamily="34" charset="0"/>
                <a:ea typeface="Open Sans" panose="020B0606030504020204" pitchFamily="34" charset="0"/>
                <a:cs typeface="Open Sans" panose="020B0606030504020204" pitchFamily="34" charset="0"/>
              </a:rPr>
              <a:t>Technology orientation</a:t>
            </a:r>
          </a:p>
          <a:p>
            <a:pPr marL="285750" indent="-285750">
              <a:lnSpc>
                <a:spcPct val="150000"/>
              </a:lnSpc>
              <a:buFont typeface="Arial" panose="020B0604020202020204" pitchFamily="34" charset="0"/>
              <a:buChar char="•"/>
            </a:pPr>
            <a:r>
              <a:rPr lang="en-US" sz="2000" b="1" kern="1200" dirty="0">
                <a:latin typeface="Open Sans" panose="020B0606030504020204" pitchFamily="34" charset="0"/>
                <a:ea typeface="Open Sans" panose="020B0606030504020204" pitchFamily="34" charset="0"/>
                <a:cs typeface="Open Sans" panose="020B0606030504020204" pitchFamily="34" charset="0"/>
              </a:rPr>
              <a:t>Relationship skills </a:t>
            </a:r>
          </a:p>
          <a:p>
            <a:pPr marL="285750" indent="-285750">
              <a:lnSpc>
                <a:spcPct val="150000"/>
              </a:lnSpc>
              <a:buFont typeface="Arial" panose="020B0604020202020204" pitchFamily="34" charset="0"/>
              <a:buChar char="•"/>
            </a:pPr>
            <a:r>
              <a:rPr lang="en-US" sz="2000" b="1" kern="1200" dirty="0">
                <a:latin typeface="Open Sans" panose="020B0606030504020204" pitchFamily="34" charset="0"/>
                <a:ea typeface="Open Sans" panose="020B0606030504020204" pitchFamily="34" charset="0"/>
                <a:cs typeface="Open Sans" panose="020B0606030504020204" pitchFamily="34" charset="0"/>
              </a:rPr>
              <a:t>Team work </a:t>
            </a:r>
          </a:p>
          <a:p>
            <a:pPr marL="285750" indent="-285750">
              <a:lnSpc>
                <a:spcPct val="150000"/>
              </a:lnSpc>
              <a:buFont typeface="Arial" panose="020B0604020202020204" pitchFamily="34" charset="0"/>
              <a:buChar char="•"/>
            </a:pPr>
            <a:r>
              <a:rPr lang="en-US" sz="2000" b="1" kern="1200" dirty="0">
                <a:latin typeface="Open Sans" panose="020B0606030504020204" pitchFamily="34" charset="0"/>
                <a:ea typeface="Open Sans" panose="020B0606030504020204" pitchFamily="34" charset="0"/>
                <a:cs typeface="Open Sans" panose="020B0606030504020204" pitchFamily="34" charset="0"/>
              </a:rPr>
              <a:t>Client orientation </a:t>
            </a:r>
          </a:p>
          <a:p>
            <a:pPr marL="285750" indent="-285750">
              <a:lnSpc>
                <a:spcPct val="150000"/>
              </a:lnSpc>
              <a:buFont typeface="Arial" panose="020B0604020202020204" pitchFamily="34" charset="0"/>
              <a:buChar char="•"/>
            </a:pPr>
            <a:r>
              <a:rPr lang="en-US" sz="2000" b="1" kern="1200" dirty="0">
                <a:latin typeface="Open Sans" panose="020B0606030504020204" pitchFamily="34" charset="0"/>
                <a:ea typeface="Open Sans" panose="020B0606030504020204" pitchFamily="34" charset="0"/>
                <a:cs typeface="Open Sans" panose="020B0606030504020204" pitchFamily="34" charset="0"/>
              </a:rPr>
              <a:t>Quality of the work </a:t>
            </a:r>
          </a:p>
          <a:p>
            <a:pPr marL="285750" indent="-285750">
              <a:lnSpc>
                <a:spcPct val="150000"/>
              </a:lnSpc>
              <a:buFont typeface="Arial" panose="020B0604020202020204" pitchFamily="34" charset="0"/>
              <a:buChar char="•"/>
            </a:pPr>
            <a:r>
              <a:rPr lang="en-US" sz="2000" b="1" kern="1200" dirty="0">
                <a:latin typeface="Open Sans" panose="020B0606030504020204" pitchFamily="34" charset="0"/>
                <a:ea typeface="Open Sans" panose="020B0606030504020204" pitchFamily="34" charset="0"/>
                <a:cs typeface="Open Sans" panose="020B0606030504020204" pitchFamily="34" charset="0"/>
              </a:rPr>
              <a:t>Frustration tolerance </a:t>
            </a:r>
          </a:p>
          <a:p>
            <a:pPr marL="285750" indent="-285750">
              <a:lnSpc>
                <a:spcPct val="150000"/>
              </a:lnSpc>
              <a:buFont typeface="Arial" panose="020B0604020202020204" pitchFamily="34" charset="0"/>
              <a:buChar char="•"/>
            </a:pPr>
            <a:r>
              <a:rPr lang="en-US" sz="2000" b="1" kern="1200" dirty="0">
                <a:latin typeface="Open Sans" panose="020B0606030504020204" pitchFamily="34" charset="0"/>
                <a:ea typeface="Open Sans" panose="020B0606030504020204" pitchFamily="34" charset="0"/>
                <a:cs typeface="Open Sans" panose="020B0606030504020204" pitchFamily="34" charset="0"/>
              </a:rPr>
              <a:t>Initiative and decision making</a:t>
            </a:r>
          </a:p>
          <a:p>
            <a:pPr marL="285750" indent="-285750">
              <a:lnSpc>
                <a:spcPct val="150000"/>
              </a:lnSpc>
              <a:buFont typeface="Arial" panose="020B0604020202020204" pitchFamily="34" charset="0"/>
              <a:buChar char="•"/>
            </a:pPr>
            <a:r>
              <a:rPr lang="en-US" sz="2000" b="1" kern="1200" dirty="0">
                <a:latin typeface="Open Sans" panose="020B0606030504020204" pitchFamily="34" charset="0"/>
                <a:ea typeface="Open Sans" panose="020B0606030504020204" pitchFamily="34" charset="0"/>
                <a:cs typeface="Open Sans" panose="020B0606030504020204" pitchFamily="34" charset="0"/>
              </a:rPr>
              <a:t>Self-organization</a:t>
            </a:r>
          </a:p>
          <a:p>
            <a:pPr marL="285750" indent="-285750">
              <a:lnSpc>
                <a:spcPct val="150000"/>
              </a:lnSpc>
              <a:buFont typeface="Arial" panose="020B0604020202020204" pitchFamily="34" charset="0"/>
              <a:buChar char="•"/>
            </a:pPr>
            <a:r>
              <a:rPr lang="en-US" sz="2000" b="1" kern="1200" dirty="0">
                <a:latin typeface="Open Sans" panose="020B0606030504020204" pitchFamily="34" charset="0"/>
                <a:ea typeface="Open Sans" panose="020B0606030504020204" pitchFamily="34" charset="0"/>
                <a:cs typeface="Open Sans" panose="020B0606030504020204" pitchFamily="34" charset="0"/>
              </a:rPr>
              <a:t>Results orientation </a:t>
            </a:r>
          </a:p>
          <a:p>
            <a:pPr marL="285750" indent="-285750">
              <a:lnSpc>
                <a:spcPct val="150000"/>
              </a:lnSpc>
              <a:buFont typeface="Arial" panose="020B0604020202020204" pitchFamily="34" charset="0"/>
              <a:buChar char="•"/>
            </a:pPr>
            <a:r>
              <a:rPr lang="en-US" sz="2000" b="1" kern="1200" dirty="0">
                <a:latin typeface="Open Sans" panose="020B0606030504020204" pitchFamily="34" charset="0"/>
                <a:ea typeface="Open Sans" panose="020B0606030504020204" pitchFamily="34" charset="0"/>
                <a:cs typeface="Open Sans" panose="020B0606030504020204" pitchFamily="34" charset="0"/>
              </a:rPr>
              <a:t>Analysis and problem solving</a:t>
            </a:r>
          </a:p>
          <a:p>
            <a:pPr marL="285750" indent="-285750">
              <a:lnSpc>
                <a:spcPct val="150000"/>
              </a:lnSpc>
              <a:buFont typeface="Arial" panose="020B0604020202020204" pitchFamily="34" charset="0"/>
              <a:buChar char="•"/>
            </a:pPr>
            <a:r>
              <a:rPr lang="en-US" sz="2000" b="1" kern="1200" dirty="0">
                <a:latin typeface="Open Sans" panose="020B0606030504020204" pitchFamily="34" charset="0"/>
                <a:ea typeface="Open Sans" panose="020B0606030504020204" pitchFamily="34" charset="0"/>
                <a:cs typeface="Open Sans" panose="020B0606030504020204" pitchFamily="34" charset="0"/>
              </a:rPr>
              <a:t>Creativity and innovation </a:t>
            </a:r>
          </a:p>
          <a:p>
            <a:pPr marL="285750" indent="-285750">
              <a:lnSpc>
                <a:spcPct val="150000"/>
              </a:lnSpc>
              <a:buFont typeface="Arial" panose="020B0604020202020204" pitchFamily="34" charset="0"/>
              <a:buChar char="•"/>
            </a:pPr>
            <a:r>
              <a:rPr lang="en-US" sz="2000" b="1" kern="1200" dirty="0">
                <a:latin typeface="Open Sans" panose="020B0606030504020204" pitchFamily="34" charset="0"/>
                <a:ea typeface="Open Sans" panose="020B0606030504020204" pitchFamily="34" charset="0"/>
                <a:cs typeface="Open Sans" panose="020B0606030504020204" pitchFamily="34" charset="0"/>
              </a:rPr>
              <a:t>People management</a:t>
            </a:r>
          </a:p>
          <a:p>
            <a:pPr marL="285750" indent="-285750">
              <a:lnSpc>
                <a:spcPct val="150000"/>
              </a:lnSpc>
              <a:buFont typeface="Arial" panose="020B0604020202020204" pitchFamily="34" charset="0"/>
              <a:buChar char="•"/>
            </a:pPr>
            <a:r>
              <a:rPr lang="en-US" sz="2000" b="1" kern="1200" dirty="0">
                <a:latin typeface="Open Sans" panose="020B0606030504020204" pitchFamily="34" charset="0"/>
                <a:ea typeface="Open Sans" panose="020B0606030504020204" pitchFamily="34" charset="0"/>
                <a:cs typeface="Open Sans" panose="020B0606030504020204" pitchFamily="34" charset="0"/>
              </a:rPr>
              <a:t>Negotiation</a:t>
            </a:r>
          </a:p>
        </p:txBody>
      </p:sp>
      <p:sp>
        <p:nvSpPr>
          <p:cNvPr id="18" name="Rectángulo: esquinas redondeadas 17">
            <a:extLst>
              <a:ext uri="{FF2B5EF4-FFF2-40B4-BE49-F238E27FC236}">
                <a16:creationId xmlns:a16="http://schemas.microsoft.com/office/drawing/2014/main" id="{552AC06C-C0FF-4259-82F0-301D894D39E4}"/>
              </a:ext>
            </a:extLst>
          </p:cNvPr>
          <p:cNvSpPr/>
          <p:nvPr/>
        </p:nvSpPr>
        <p:spPr>
          <a:xfrm>
            <a:off x="12795105" y="2582086"/>
            <a:ext cx="4940969" cy="3166822"/>
          </a:xfrm>
          <a:prstGeom prst="roundRect">
            <a:avLst/>
          </a:prstGeom>
          <a:solidFill>
            <a:schemeClr val="accent4">
              <a:lumMod val="60000"/>
              <a:lumOff val="40000"/>
            </a:schemeClr>
          </a:solidFill>
          <a:ln/>
        </p:spPr>
        <p:style>
          <a:lnRef idx="3">
            <a:schemeClr val="lt1"/>
          </a:lnRef>
          <a:fillRef idx="1">
            <a:schemeClr val="accent4"/>
          </a:fillRef>
          <a:effectRef idx="1">
            <a:schemeClr val="accent4"/>
          </a:effectRef>
          <a:fontRef idx="minor">
            <a:schemeClr val="lt1"/>
          </a:fontRef>
        </p:style>
        <p:txBody>
          <a:bodyPr rot="0" spcFirstLastPara="1" vertOverflow="overflow" horzOverflow="overflow" vert="horz" wrap="square" lIns="45719" tIns="45719" rIns="45719" bIns="45719" numCol="1" spcCol="38100" rtlCol="0" anchor="ctr">
            <a:spAutoFit/>
          </a:bodyPr>
          <a:lstStyle/>
          <a:p>
            <a:pPr marL="285750" indent="-285750">
              <a:lnSpc>
                <a:spcPct val="150000"/>
              </a:lnSpc>
              <a:buFont typeface="Arial" panose="020B0604020202020204" pitchFamily="34" charset="0"/>
              <a:buChar char="•"/>
            </a:pPr>
            <a:r>
              <a:rPr lang="en-US" sz="2000" b="1" kern="1200" dirty="0">
                <a:solidFill>
                  <a:prstClr val="white"/>
                </a:solidFill>
                <a:latin typeface="Open Sans" panose="020B0606030504020204" pitchFamily="34" charset="0"/>
                <a:ea typeface="Open Sans" panose="020B0606030504020204" pitchFamily="34" charset="0"/>
                <a:cs typeface="Open Sans" panose="020B0606030504020204" pitchFamily="34" charset="0"/>
              </a:rPr>
              <a:t>Food handling </a:t>
            </a:r>
          </a:p>
          <a:p>
            <a:pPr marL="285750" indent="-285750">
              <a:lnSpc>
                <a:spcPct val="150000"/>
              </a:lnSpc>
              <a:buFont typeface="Arial" panose="020B0604020202020204" pitchFamily="34" charset="0"/>
              <a:buChar char="•"/>
            </a:pPr>
            <a:r>
              <a:rPr lang="en-US" sz="2000" b="1" kern="1200" dirty="0">
                <a:solidFill>
                  <a:prstClr val="white"/>
                </a:solidFill>
                <a:latin typeface="Open Sans" panose="020B0606030504020204" pitchFamily="34" charset="0"/>
                <a:ea typeface="Open Sans" panose="020B0606030504020204" pitchFamily="34" charset="0"/>
                <a:cs typeface="Open Sans" panose="020B0606030504020204" pitchFamily="34" charset="0"/>
              </a:rPr>
              <a:t>Driving license</a:t>
            </a:r>
          </a:p>
          <a:p>
            <a:pPr marL="285750" indent="-285750">
              <a:lnSpc>
                <a:spcPct val="150000"/>
              </a:lnSpc>
              <a:buFont typeface="Arial" panose="020B0604020202020204" pitchFamily="34" charset="0"/>
              <a:buChar char="•"/>
            </a:pPr>
            <a:r>
              <a:rPr lang="en-US" sz="2000" b="1" kern="1200" dirty="0">
                <a:solidFill>
                  <a:prstClr val="white"/>
                </a:solidFill>
                <a:latin typeface="Open Sans" panose="020B0606030504020204" pitchFamily="34" charset="0"/>
                <a:ea typeface="Open Sans" panose="020B0606030504020204" pitchFamily="34" charset="0"/>
                <a:cs typeface="Open Sans" panose="020B0606030504020204" pitchFamily="34" charset="0"/>
              </a:rPr>
              <a:t>Forklift</a:t>
            </a:r>
          </a:p>
          <a:p>
            <a:pPr marL="285750" indent="-285750">
              <a:lnSpc>
                <a:spcPct val="150000"/>
              </a:lnSpc>
              <a:buFont typeface="Arial" panose="020B0604020202020204" pitchFamily="34" charset="0"/>
              <a:buChar char="•"/>
            </a:pPr>
            <a:r>
              <a:rPr lang="en-US" sz="2000" b="1" kern="1200" dirty="0">
                <a:solidFill>
                  <a:prstClr val="white"/>
                </a:solidFill>
                <a:latin typeface="Open Sans" panose="020B0606030504020204" pitchFamily="34" charset="0"/>
                <a:ea typeface="Open Sans" panose="020B0606030504020204" pitchFamily="34" charset="0"/>
                <a:cs typeface="Open Sans" panose="020B0606030504020204" pitchFamily="34" charset="0"/>
              </a:rPr>
              <a:t>Foreign language</a:t>
            </a:r>
          </a:p>
          <a:p>
            <a:pPr marL="285750" indent="-285750">
              <a:lnSpc>
                <a:spcPct val="150000"/>
              </a:lnSpc>
              <a:buFont typeface="Arial" panose="020B0604020202020204" pitchFamily="34" charset="0"/>
              <a:buChar char="•"/>
            </a:pPr>
            <a:r>
              <a:rPr lang="en-US" sz="2000" b="1" kern="1200" dirty="0">
                <a:solidFill>
                  <a:schemeClr val="tx1"/>
                </a:solidFill>
                <a:latin typeface="Open Sans" panose="020B0606030504020204" pitchFamily="34" charset="0"/>
                <a:ea typeface="Open Sans" panose="020B0606030504020204" pitchFamily="34" charset="0"/>
                <a:cs typeface="Open Sans" panose="020B0606030504020204" pitchFamily="34" charset="0"/>
              </a:rPr>
              <a:t>First Aid</a:t>
            </a:r>
          </a:p>
          <a:p>
            <a:pPr marL="285750" indent="-285750">
              <a:lnSpc>
                <a:spcPct val="150000"/>
              </a:lnSpc>
              <a:buFont typeface="Arial" panose="020B0604020202020204" pitchFamily="34" charset="0"/>
              <a:buChar char="•"/>
            </a:pPr>
            <a:r>
              <a:rPr lang="en-US" sz="2000" b="1" kern="1200" dirty="0">
                <a:solidFill>
                  <a:prstClr val="white"/>
                </a:solidFill>
                <a:latin typeface="Open Sans" panose="020B0606030504020204" pitchFamily="34" charset="0"/>
                <a:ea typeface="Open Sans" panose="020B0606030504020204" pitchFamily="34" charset="0"/>
                <a:cs typeface="Open Sans" panose="020B0606030504020204" pitchFamily="34" charset="0"/>
              </a:rPr>
              <a:t>Others…</a:t>
            </a:r>
          </a:p>
        </p:txBody>
      </p:sp>
      <p:sp>
        <p:nvSpPr>
          <p:cNvPr id="19" name="Lorem ipsum dolor sit amet, consectetuer adipiscing elit. Aenean commodo ligula eget dolor. Aenean massa. Cum sociis natoque penatibus et magnis dis parturient montes, nascetur ridiculus mus.">
            <a:extLst>
              <a:ext uri="{FF2B5EF4-FFF2-40B4-BE49-F238E27FC236}">
                <a16:creationId xmlns:a16="http://schemas.microsoft.com/office/drawing/2014/main" id="{FC31B838-B782-4EF2-BEEE-9EBB35221B3C}"/>
              </a:ext>
            </a:extLst>
          </p:cNvPr>
          <p:cNvSpPr txBox="1">
            <a:spLocks/>
          </p:cNvSpPr>
          <p:nvPr/>
        </p:nvSpPr>
        <p:spPr>
          <a:xfrm rot="19881414">
            <a:off x="495201" y="6554882"/>
            <a:ext cx="5378524" cy="206210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marL="0" marR="0" indent="0" algn="l" defTabSz="914400" rtl="0" latinLnBrk="0">
              <a:lnSpc>
                <a:spcPct val="80000"/>
              </a:lnSpc>
              <a:spcBef>
                <a:spcPts val="0"/>
              </a:spcBef>
              <a:spcAft>
                <a:spcPts val="0"/>
              </a:spcAft>
              <a:buClrTx/>
              <a:buSzTx/>
              <a:buFontTx/>
              <a:buNone/>
              <a:tabLst/>
              <a:defRPr sz="2500" b="0" i="0" u="none" strike="noStrike" cap="none" spc="0" baseline="0">
                <a:solidFill>
                  <a:srgbClr val="081D3F"/>
                </a:solidFill>
                <a:uFillTx/>
                <a:latin typeface="Montserrat Bold"/>
                <a:ea typeface="Montserrat Bold"/>
                <a:cs typeface="Montserrat Bold"/>
                <a:sym typeface="Montserrat Bold"/>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ctr" hangingPunct="1">
              <a:lnSpc>
                <a:spcPct val="150000"/>
              </a:lnSpc>
            </a:pPr>
            <a:r>
              <a:rPr lang="es-ES" sz="4000" b="1" dirty="0">
                <a:solidFill>
                  <a:schemeClr val="accent5">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PRE-LABOUR </a:t>
            </a:r>
            <a:r>
              <a:rPr lang="es-ES" sz="4000" b="1" dirty="0">
                <a:solidFill>
                  <a:schemeClr val="tx1"/>
                </a:solidFill>
                <a:latin typeface="Open Sans" panose="020B0606030504020204" pitchFamily="34" charset="0"/>
                <a:ea typeface="Open Sans" panose="020B0606030504020204" pitchFamily="34" charset="0"/>
                <a:cs typeface="Open Sans" panose="020B0606030504020204" pitchFamily="34" charset="0"/>
              </a:rPr>
              <a:t>TRAINING</a:t>
            </a:r>
          </a:p>
          <a:p>
            <a:pPr hangingPunct="1">
              <a:lnSpc>
                <a:spcPct val="100000"/>
              </a:lnSpc>
            </a:pPr>
            <a:endParaRPr lang="es-ES" sz="8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72905060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 name="TextBox 2">
            <a:extLst>
              <a:ext uri="{FF2B5EF4-FFF2-40B4-BE49-F238E27FC236}">
                <a16:creationId xmlns:a16="http://schemas.microsoft.com/office/drawing/2014/main" id="{4E1C7412-E54B-4307-8209-D16F2C407CC7}"/>
              </a:ext>
            </a:extLst>
          </p:cNvPr>
          <p:cNvSpPr txBox="1">
            <a:spLocks/>
          </p:cNvSpPr>
          <p:nvPr/>
        </p:nvSpPr>
        <p:spPr>
          <a:xfrm>
            <a:off x="295094" y="176841"/>
            <a:ext cx="13141236" cy="83099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ctr" defTabSz="914400" rtl="0" latinLnBrk="0">
              <a:lnSpc>
                <a:spcPct val="100000"/>
              </a:lnSpc>
              <a:spcBef>
                <a:spcPts val="0"/>
              </a:spcBef>
              <a:spcAft>
                <a:spcPts val="0"/>
              </a:spcAft>
              <a:buClrTx/>
              <a:buSzTx/>
              <a:buFontTx/>
              <a:buNone/>
              <a:tabLst/>
              <a:defRPr sz="13000" b="0" i="0" u="none" strike="noStrike" cap="none" spc="0" baseline="0">
                <a:solidFill>
                  <a:srgbClr val="081D3F"/>
                </a:solidFill>
                <a:uFillTx/>
                <a:latin typeface="Graphik XXXCond Regular"/>
                <a:ea typeface="Graphik XXXCond Regular"/>
                <a:cs typeface="Graphik XXXCond Regular"/>
                <a:sym typeface="Graphik XXXCond Regular"/>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l" hangingPunct="1"/>
            <a:r>
              <a:rPr lang="es-ES" sz="4800" dirty="0" err="1">
                <a:solidFill>
                  <a:schemeClr val="accent3"/>
                </a:solidFill>
                <a:latin typeface="Montserrat Bold"/>
                <a:sym typeface="Montserrat Bold"/>
              </a:rPr>
              <a:t>Work</a:t>
            </a:r>
            <a:r>
              <a:rPr lang="es-ES" sz="4800" dirty="0">
                <a:solidFill>
                  <a:schemeClr val="accent3"/>
                </a:solidFill>
                <a:latin typeface="Montserrat Bold"/>
                <a:sym typeface="Montserrat Bold"/>
              </a:rPr>
              <a:t> </a:t>
            </a:r>
            <a:r>
              <a:rPr lang="es-ES" sz="4800" dirty="0" err="1">
                <a:solidFill>
                  <a:schemeClr val="accent3"/>
                </a:solidFill>
                <a:latin typeface="Montserrat Bold"/>
                <a:sym typeface="Montserrat Bold"/>
              </a:rPr>
              <a:t>methodology</a:t>
            </a:r>
            <a:r>
              <a:rPr lang="es-ES" sz="4800" dirty="0">
                <a:solidFill>
                  <a:schemeClr val="accent3"/>
                </a:solidFill>
                <a:latin typeface="Montserrat Bold"/>
                <a:sym typeface="Montserrat Bold"/>
              </a:rPr>
              <a:t> | </a:t>
            </a:r>
            <a:r>
              <a:rPr lang="es-ES" sz="3200" dirty="0">
                <a:solidFill>
                  <a:srgbClr val="002060"/>
                </a:solidFill>
                <a:latin typeface="Montserrat Bold"/>
                <a:sym typeface="Montserrat Bold"/>
              </a:rPr>
              <a:t>Professional/</a:t>
            </a:r>
            <a:r>
              <a:rPr lang="es-ES" sz="3200" dirty="0" err="1">
                <a:solidFill>
                  <a:srgbClr val="002060"/>
                </a:solidFill>
                <a:latin typeface="Montserrat Bold"/>
                <a:sym typeface="Montserrat Bold"/>
              </a:rPr>
              <a:t>Skills</a:t>
            </a:r>
            <a:r>
              <a:rPr lang="es-ES" sz="3200" dirty="0">
                <a:solidFill>
                  <a:srgbClr val="002060"/>
                </a:solidFill>
                <a:latin typeface="Montserrat Bold"/>
                <a:sym typeface="Montserrat Bold"/>
              </a:rPr>
              <a:t> Training</a:t>
            </a:r>
          </a:p>
        </p:txBody>
      </p:sp>
      <p:pic>
        <p:nvPicPr>
          <p:cNvPr id="28" name="Imagen 27">
            <a:extLst>
              <a:ext uri="{FF2B5EF4-FFF2-40B4-BE49-F238E27FC236}">
                <a16:creationId xmlns:a16="http://schemas.microsoft.com/office/drawing/2014/main" id="{F7198E0E-1A17-42A2-9F8E-4A69136521F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17611" y="27759"/>
            <a:ext cx="1959399" cy="1959399"/>
          </a:xfrm>
          <a:prstGeom prst="rect">
            <a:avLst/>
          </a:prstGeom>
        </p:spPr>
      </p:pic>
      <p:pic>
        <p:nvPicPr>
          <p:cNvPr id="39" name="Imagen 38">
            <a:extLst>
              <a:ext uri="{FF2B5EF4-FFF2-40B4-BE49-F238E27FC236}">
                <a16:creationId xmlns:a16="http://schemas.microsoft.com/office/drawing/2014/main" id="{EC76236F-35BA-479F-819C-16EB3E2B1164}"/>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14916750" y="331034"/>
            <a:ext cx="1353600" cy="1352850"/>
          </a:xfrm>
          <a:prstGeom prst="rect">
            <a:avLst/>
          </a:prstGeom>
        </p:spPr>
      </p:pic>
      <p:sp>
        <p:nvSpPr>
          <p:cNvPr id="6" name="Lorem ipsum dolor sit amet, consectetuer adipiscing elit. Aenean commodo ligula eget dolor. Aenean massa. Cum sociis natoque penatibus et magnis dis parturient montes, nascetur ridiculus mus.">
            <a:extLst>
              <a:ext uri="{FF2B5EF4-FFF2-40B4-BE49-F238E27FC236}">
                <a16:creationId xmlns:a16="http://schemas.microsoft.com/office/drawing/2014/main" id="{248F0456-8C5A-4F51-BB35-8C5D1CC09747}"/>
              </a:ext>
            </a:extLst>
          </p:cNvPr>
          <p:cNvSpPr txBox="1">
            <a:spLocks/>
          </p:cNvSpPr>
          <p:nvPr/>
        </p:nvSpPr>
        <p:spPr>
          <a:xfrm>
            <a:off x="4031783" y="7583962"/>
            <a:ext cx="10224433" cy="208557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marL="0" marR="0" indent="0" algn="l" defTabSz="914400" rtl="0" latinLnBrk="0">
              <a:lnSpc>
                <a:spcPct val="80000"/>
              </a:lnSpc>
              <a:spcBef>
                <a:spcPts val="0"/>
              </a:spcBef>
              <a:spcAft>
                <a:spcPts val="0"/>
              </a:spcAft>
              <a:buClrTx/>
              <a:buSzTx/>
              <a:buFontTx/>
              <a:buNone/>
              <a:tabLst/>
              <a:defRPr sz="2500" b="0" i="0" u="none" strike="noStrike" cap="none" spc="0" baseline="0">
                <a:solidFill>
                  <a:srgbClr val="081D3F"/>
                </a:solidFill>
                <a:uFillTx/>
                <a:latin typeface="Montserrat Bold"/>
                <a:ea typeface="Montserrat Bold"/>
                <a:cs typeface="Montserrat Bold"/>
                <a:sym typeface="Montserrat Bold"/>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hangingPunct="1">
              <a:lnSpc>
                <a:spcPct val="100000"/>
              </a:lnSpc>
            </a:pPr>
            <a:endParaRPr lang="es-ES" sz="24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algn="ctr" hangingPunct="1">
              <a:lnSpc>
                <a:spcPct val="150000"/>
              </a:lnSpc>
            </a:pPr>
            <a:r>
              <a:rPr lang="en-US" sz="2400" dirty="0">
                <a:solidFill>
                  <a:schemeClr val="tx1"/>
                </a:solidFill>
                <a:latin typeface="Open Sans" panose="020B0606030504020204" pitchFamily="34" charset="0"/>
                <a:ea typeface="Open Sans" panose="020B0606030504020204" pitchFamily="34" charset="0"/>
                <a:cs typeface="Open Sans" panose="020B0606030504020204" pitchFamily="34" charset="0"/>
              </a:rPr>
              <a:t>A </a:t>
            </a:r>
            <a:r>
              <a:rPr lang="en-US" sz="24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job description </a:t>
            </a:r>
            <a:r>
              <a:rPr lang="en-US" sz="2400" dirty="0">
                <a:solidFill>
                  <a:schemeClr val="tx1"/>
                </a:solidFill>
                <a:latin typeface="Open Sans" panose="020B0606030504020204" pitchFamily="34" charset="0"/>
                <a:ea typeface="Open Sans" panose="020B0606030504020204" pitchFamily="34" charset="0"/>
                <a:cs typeface="Open Sans" panose="020B0606030504020204" pitchFamily="34" charset="0"/>
              </a:rPr>
              <a:t>contains specific information regarding the main duties and responsibilities, and relevant education level and skills of an open position.</a:t>
            </a:r>
            <a:endParaRPr lang="es-ES" sz="24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11" name="9 Imagen">
            <a:extLst>
              <a:ext uri="{FF2B5EF4-FFF2-40B4-BE49-F238E27FC236}">
                <a16:creationId xmlns:a16="http://schemas.microsoft.com/office/drawing/2014/main" id="{24325185-70B2-42C1-86B3-890EC87E6527}"/>
              </a:ext>
            </a:extLst>
          </p:cNvPr>
          <p:cNvPicPr/>
          <p:nvPr/>
        </p:nvPicPr>
        <p:blipFill rotWithShape="1">
          <a:blip r:embed="rId5"/>
          <a:srcRect t="3178" b="9158"/>
          <a:stretch/>
        </p:blipFill>
        <p:spPr bwMode="auto">
          <a:xfrm>
            <a:off x="3504513" y="1683884"/>
            <a:ext cx="11272457" cy="5910264"/>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64083574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theme/theme1.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001D41"/>
      </a:accent1>
      <a:accent2>
        <a:srgbClr val="E8E8E8"/>
      </a:accent2>
      <a:accent3>
        <a:srgbClr val="F5333F"/>
      </a:accent3>
      <a:accent4>
        <a:srgbClr val="891D23"/>
      </a:accent4>
      <a:accent5>
        <a:srgbClr val="001024"/>
      </a:accent5>
      <a:accent6>
        <a:srgbClr val="FF4E51"/>
      </a:accent6>
      <a:hlink>
        <a:srgbClr val="0000FF"/>
      </a:hlink>
      <a:folHlink>
        <a:srgbClr val="FF00FF"/>
      </a:folHlink>
    </a:clrScheme>
    <a:fontScheme name="Office Theme">
      <a:majorFont>
        <a:latin typeface="Montserrat Light"/>
        <a:ea typeface="Montserrat Light"/>
        <a:cs typeface="Montserrat Light"/>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3F3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1_Office Theme">
  <a:themeElements>
    <a:clrScheme name="Office Theme">
      <a:dk1>
        <a:srgbClr val="000000"/>
      </a:dk1>
      <a:lt1>
        <a:srgbClr val="FFFFFF"/>
      </a:lt1>
      <a:dk2>
        <a:srgbClr val="A7A7A7"/>
      </a:dk2>
      <a:lt2>
        <a:srgbClr val="535353"/>
      </a:lt2>
      <a:accent1>
        <a:srgbClr val="001D41"/>
      </a:accent1>
      <a:accent2>
        <a:srgbClr val="E8E8E8"/>
      </a:accent2>
      <a:accent3>
        <a:srgbClr val="F5333F"/>
      </a:accent3>
      <a:accent4>
        <a:srgbClr val="891D23"/>
      </a:accent4>
      <a:accent5>
        <a:srgbClr val="001024"/>
      </a:accent5>
      <a:accent6>
        <a:srgbClr val="FF4E51"/>
      </a:accent6>
      <a:hlink>
        <a:srgbClr val="0000FF"/>
      </a:hlink>
      <a:folHlink>
        <a:srgbClr val="FF00FF"/>
      </a:folHlink>
    </a:clrScheme>
    <a:fontScheme name="Office Theme">
      <a:majorFont>
        <a:latin typeface="Montserrat Light"/>
        <a:ea typeface="Montserrat Light"/>
        <a:cs typeface="Montserrat Light"/>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3F3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001D41"/>
      </a:accent1>
      <a:accent2>
        <a:srgbClr val="E8E8E8"/>
      </a:accent2>
      <a:accent3>
        <a:srgbClr val="F5333F"/>
      </a:accent3>
      <a:accent4>
        <a:srgbClr val="891D23"/>
      </a:accent4>
      <a:accent5>
        <a:srgbClr val="001024"/>
      </a:accent5>
      <a:accent6>
        <a:srgbClr val="FF4E51"/>
      </a:accent6>
      <a:hlink>
        <a:srgbClr val="0000FF"/>
      </a:hlink>
      <a:folHlink>
        <a:srgbClr val="FF00FF"/>
      </a:folHlink>
    </a:clrScheme>
    <a:fontScheme name="Office Theme">
      <a:majorFont>
        <a:latin typeface="Montserrat Light"/>
        <a:ea typeface="Montserrat Light"/>
        <a:cs typeface="Montserrat Light"/>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3F3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3178ae11-6556-4388-b5ea-a543032bf8a5">
      <Terms xmlns="http://schemas.microsoft.com/office/infopath/2007/PartnerControls"/>
    </lcf76f155ced4ddcb4097134ff3c332f>
    <TaxCatchAll xmlns="916d48aa-a5c4-4a96-bdad-c66163c3b400"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o" ma:contentTypeID="0x0101001C9922A1D45791428E8A3BD053942B8A" ma:contentTypeVersion="11" ma:contentTypeDescription="Crear nuevo documento." ma:contentTypeScope="" ma:versionID="6a409e43a95dc2fe298dc1bc89d4d77b">
  <xsd:schema xmlns:xsd="http://www.w3.org/2001/XMLSchema" xmlns:xs="http://www.w3.org/2001/XMLSchema" xmlns:p="http://schemas.microsoft.com/office/2006/metadata/properties" xmlns:ns2="3178ae11-6556-4388-b5ea-a543032bf8a5" xmlns:ns3="916d48aa-a5c4-4a96-bdad-c66163c3b400" targetNamespace="http://schemas.microsoft.com/office/2006/metadata/properties" ma:root="true" ma:fieldsID="e8c6f8f4c2db2e838128846b4235947f" ns2:_="" ns3:_="">
    <xsd:import namespace="3178ae11-6556-4388-b5ea-a543032bf8a5"/>
    <xsd:import namespace="916d48aa-a5c4-4a96-bdad-c66163c3b400"/>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MediaServiceAutoTags" minOccurs="0"/>
                <xsd:element ref="ns2:MediaServiceGenerationTime" minOccurs="0"/>
                <xsd:element ref="ns2:MediaServiceEventHashCode" minOccurs="0"/>
                <xsd:element ref="ns2:MediaServiceOCR"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178ae11-6556-4388-b5ea-a543032bf8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Length (seconds)" ma:internalName="MediaLengthInSeconds" ma:readOnly="true">
      <xsd:simpleType>
        <xsd:restriction base="dms:Unknow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lcf76f155ced4ddcb4097134ff3c332f" ma:index="17" nillable="true" ma:taxonomy="true" ma:internalName="lcf76f155ced4ddcb4097134ff3c332f" ma:taxonomyFieldName="MediaServiceImageTags" ma:displayName="Etiquetas de imagen" ma:readOnly="false" ma:fieldId="{5cf76f15-5ced-4ddc-b409-7134ff3c332f}" ma:taxonomyMulti="true" ma:sspId="d8a44517-479e-4e44-b64a-2708cac2e750"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916d48aa-a5c4-4a96-bdad-c66163c3b400" elementFormDefault="qualified">
    <xsd:import namespace="http://schemas.microsoft.com/office/2006/documentManagement/types"/>
    <xsd:import namespace="http://schemas.microsoft.com/office/infopath/2007/PartnerControls"/>
    <xsd:element name="TaxCatchAll" ma:index="18" nillable="true" ma:displayName="Columna global de taxonomía" ma:hidden="true" ma:list="{f5c09c7c-44ac-42ac-a0c8-aeeb5c6519f9}" ma:internalName="TaxCatchAll" ma:showField="CatchAllData" ma:web="916d48aa-a5c4-4a96-bdad-c66163c3b40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EBF1ED4-783D-43BC-BCDA-3D6AF457D2CE}">
  <ds:schemaRefs>
    <ds:schemaRef ds:uri="http://schemas.microsoft.com/sharepoint/v3/contenttype/forms"/>
  </ds:schemaRefs>
</ds:datastoreItem>
</file>

<file path=customXml/itemProps2.xml><?xml version="1.0" encoding="utf-8"?>
<ds:datastoreItem xmlns:ds="http://schemas.openxmlformats.org/officeDocument/2006/customXml" ds:itemID="{9C38130A-E632-434F-B0C4-316BA4410D27}">
  <ds:schemaRefs>
    <ds:schemaRef ds:uri="http://purl.org/dc/terms/"/>
    <ds:schemaRef ds:uri="http://schemas.openxmlformats.org/package/2006/metadata/core-properties"/>
    <ds:schemaRef ds:uri="http://purl.org/dc/dcmitype/"/>
    <ds:schemaRef ds:uri="http://schemas.microsoft.com/office/infopath/2007/PartnerControls"/>
    <ds:schemaRef ds:uri="http://purl.org/dc/elements/1.1/"/>
    <ds:schemaRef ds:uri="http://schemas.microsoft.com/office/2006/metadata/properties"/>
    <ds:schemaRef ds:uri="916d48aa-a5c4-4a96-bdad-c66163c3b400"/>
    <ds:schemaRef ds:uri="http://schemas.microsoft.com/office/2006/documentManagement/types"/>
    <ds:schemaRef ds:uri="3178ae11-6556-4388-b5ea-a543032bf8a5"/>
    <ds:schemaRef ds:uri="http://www.w3.org/XML/1998/namespace"/>
  </ds:schemaRefs>
</ds:datastoreItem>
</file>

<file path=customXml/itemProps3.xml><?xml version="1.0" encoding="utf-8"?>
<ds:datastoreItem xmlns:ds="http://schemas.openxmlformats.org/officeDocument/2006/customXml" ds:itemID="{5063D533-E8B0-4854-9BBC-167E84F6236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178ae11-6556-4388-b5ea-a543032bf8a5"/>
    <ds:schemaRef ds:uri="916d48aa-a5c4-4a96-bdad-c66163c3b40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2521</TotalTime>
  <Words>3216</Words>
  <Application>Microsoft Office PowerPoint</Application>
  <PresentationFormat>Personalizado</PresentationFormat>
  <Paragraphs>262</Paragraphs>
  <Slides>15</Slides>
  <Notes>15</Notes>
  <HiddenSlides>0</HiddenSlides>
  <MMClips>0</MMClips>
  <ScaleCrop>false</ScaleCrop>
  <HeadingPairs>
    <vt:vector size="8" baseType="variant">
      <vt:variant>
        <vt:lpstr>Fuentes usadas</vt:lpstr>
      </vt:variant>
      <vt:variant>
        <vt:i4>12</vt:i4>
      </vt:variant>
      <vt:variant>
        <vt:lpstr>Tema</vt:lpstr>
      </vt:variant>
      <vt:variant>
        <vt:i4>2</vt:i4>
      </vt:variant>
      <vt:variant>
        <vt:lpstr>Servidores OLE incrustados</vt:lpstr>
      </vt:variant>
      <vt:variant>
        <vt:i4>1</vt:i4>
      </vt:variant>
      <vt:variant>
        <vt:lpstr>Títulos de diapositiva</vt:lpstr>
      </vt:variant>
      <vt:variant>
        <vt:i4>15</vt:i4>
      </vt:variant>
    </vt:vector>
  </HeadingPairs>
  <TitlesOfParts>
    <vt:vector size="30" baseType="lpstr">
      <vt:lpstr>Arial</vt:lpstr>
      <vt:lpstr>Calibri</vt:lpstr>
      <vt:lpstr>Calibri Light</vt:lpstr>
      <vt:lpstr>Graphik XXXCond Regular</vt:lpstr>
      <vt:lpstr>Montserrat Bold</vt:lpstr>
      <vt:lpstr>Montserrat Light</vt:lpstr>
      <vt:lpstr>Montserrat Regular</vt:lpstr>
      <vt:lpstr>Montserrat SemiBold</vt:lpstr>
      <vt:lpstr>Open Sans</vt:lpstr>
      <vt:lpstr>Open Sans Light</vt:lpstr>
      <vt:lpstr>OpenSans</vt:lpstr>
      <vt:lpstr>Wingdings</vt:lpstr>
      <vt:lpstr>Office Theme</vt:lpstr>
      <vt:lpstr>1_Office Theme</vt:lpstr>
      <vt:lpstr>Acrobat Document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delegadocre</dc:creator>
  <cp:lastModifiedBy>00  CID-EU Sandra Gutierrez Hernandez</cp:lastModifiedBy>
  <cp:revision>218</cp:revision>
  <cp:lastPrinted>2023-11-01T11:48:43Z</cp:lastPrinted>
  <dcterms:modified xsi:type="dcterms:W3CDTF">2023-11-09T17:39:18Z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rder">
    <vt:r8>11836000</vt:r8>
  </property>
  <property fmtid="{D5CDD505-2E9C-101B-9397-08002B2CF9AE}" pid="3" name="ContentTypeId">
    <vt:lpwstr>0x0101001C9922A1D45791428E8A3BD053942B8A</vt:lpwstr>
  </property>
  <property fmtid="{D5CDD505-2E9C-101B-9397-08002B2CF9AE}" pid="4" name="_SourceUrl">
    <vt:lpwstr/>
  </property>
  <property fmtid="{D5CDD505-2E9C-101B-9397-08002B2CF9AE}" pid="5" name="_SharedFileIndex">
    <vt:lpwstr/>
  </property>
  <property fmtid="{D5CDD505-2E9C-101B-9397-08002B2CF9AE}" pid="6" name="ComplianceAssetId">
    <vt:lpwstr/>
  </property>
  <property fmtid="{D5CDD505-2E9C-101B-9397-08002B2CF9AE}" pid="7" name="_ExtendedDescription">
    <vt:lpwstr/>
  </property>
</Properties>
</file>