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9" r:id="rId4"/>
  </p:sldMasterIdLst>
  <p:notesMasterIdLst>
    <p:notesMasterId r:id="rId6"/>
  </p:notesMasterIdLst>
  <p:sldIdLst>
    <p:sldId id="945621769" r:id="rId5"/>
  </p:sldIdLst>
  <p:sldSz cx="18288000" cy="10287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687616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1375234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2062851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2750469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3438085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4125702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481332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5500937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CACBCD"/>
          </a:solidFill>
        </a:fill>
      </a:tcStyle>
    </a:wholeTbl>
    <a:band2H>
      <a:tcTxStyle/>
      <a:tcStyle>
        <a:tcBdr/>
        <a:fill>
          <a:solidFill>
            <a:srgbClr val="E6E7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FBCCCD"/>
          </a:solidFill>
        </a:fill>
      </a:tcStyle>
    </a:wholeTbl>
    <a:band2H>
      <a:tcTxStyle/>
      <a:tcStyle>
        <a:tcBdr/>
        <a:fill>
          <a:solidFill>
            <a:srgbClr val="FDE7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FFCFCF"/>
          </a:solidFill>
        </a:fill>
      </a:tcStyle>
    </a:wholeTbl>
    <a:band2H>
      <a:tcTxStyle/>
      <a:tcStyle>
        <a:tcBdr/>
        <a:fill>
          <a:solidFill>
            <a:srgbClr val="FFE8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3F3F3F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F3F3F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2">
              <a:lumOff val="9019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540" autoAdjust="0"/>
  </p:normalViewPr>
  <p:slideViewPr>
    <p:cSldViewPr snapToGrid="0">
      <p:cViewPr varScale="1">
        <p:scale>
          <a:sx n="58" d="100"/>
          <a:sy n="58" d="100"/>
        </p:scale>
        <p:origin x="4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20" d="100"/>
          <a:sy n="120" d="100"/>
        </p:scale>
        <p:origin x="1891" y="-14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511" name="Shape 5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600"/>
      </a:spcBef>
      <a:defRPr>
        <a:latin typeface="+mn-lt"/>
        <a:ea typeface="+mn-ea"/>
        <a:cs typeface="+mn-cs"/>
        <a:sym typeface="Calibri"/>
      </a:defRPr>
    </a:lvl1pPr>
    <a:lvl2pPr indent="228600" latinLnBrk="0">
      <a:spcBef>
        <a:spcPts val="600"/>
      </a:spcBef>
      <a:defRPr>
        <a:latin typeface="+mn-lt"/>
        <a:ea typeface="+mn-ea"/>
        <a:cs typeface="+mn-cs"/>
        <a:sym typeface="Calibri"/>
      </a:defRPr>
    </a:lvl2pPr>
    <a:lvl3pPr indent="457200" latinLnBrk="0">
      <a:spcBef>
        <a:spcPts val="600"/>
      </a:spcBef>
      <a:defRPr>
        <a:latin typeface="+mn-lt"/>
        <a:ea typeface="+mn-ea"/>
        <a:cs typeface="+mn-cs"/>
        <a:sym typeface="Calibri"/>
      </a:defRPr>
    </a:lvl3pPr>
    <a:lvl4pPr indent="685800" latinLnBrk="0">
      <a:spcBef>
        <a:spcPts val="600"/>
      </a:spcBef>
      <a:defRPr>
        <a:latin typeface="+mn-lt"/>
        <a:ea typeface="+mn-ea"/>
        <a:cs typeface="+mn-cs"/>
        <a:sym typeface="Calibri"/>
      </a:defRPr>
    </a:lvl4pPr>
    <a:lvl5pPr indent="914400" latinLnBrk="0">
      <a:spcBef>
        <a:spcPts val="600"/>
      </a:spcBef>
      <a:defRPr>
        <a:latin typeface="+mn-lt"/>
        <a:ea typeface="+mn-ea"/>
        <a:cs typeface="+mn-cs"/>
        <a:sym typeface="Calibri"/>
      </a:defRPr>
    </a:lvl5pPr>
    <a:lvl6pPr indent="1143000" latinLnBrk="0">
      <a:spcBef>
        <a:spcPts val="600"/>
      </a:spcBef>
      <a:defRPr>
        <a:latin typeface="+mn-lt"/>
        <a:ea typeface="+mn-ea"/>
        <a:cs typeface="+mn-cs"/>
        <a:sym typeface="Calibri"/>
      </a:defRPr>
    </a:lvl6pPr>
    <a:lvl7pPr indent="1371600" latinLnBrk="0">
      <a:spcBef>
        <a:spcPts val="600"/>
      </a:spcBef>
      <a:defRPr>
        <a:latin typeface="+mn-lt"/>
        <a:ea typeface="+mn-ea"/>
        <a:cs typeface="+mn-cs"/>
        <a:sym typeface="Calibri"/>
      </a:defRPr>
    </a:lvl7pPr>
    <a:lvl8pPr indent="1600200" latinLnBrk="0">
      <a:spcBef>
        <a:spcPts val="600"/>
      </a:spcBef>
      <a:defRPr>
        <a:latin typeface="+mn-lt"/>
        <a:ea typeface="+mn-ea"/>
        <a:cs typeface="+mn-cs"/>
        <a:sym typeface="Calibri"/>
      </a:defRPr>
    </a:lvl8pPr>
    <a:lvl9pPr indent="1828800" latinLnBrk="0">
      <a:spcBef>
        <a:spcPts val="600"/>
      </a:spcBef>
      <a:defRPr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1831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2_Texto_04"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73879"/>
            <a:ext cx="11518204" cy="15392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párrafo: Lorem Ipsum dolor si ament adispiscing elit est.</a:t>
            </a:r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B2A0A79-0518-4A99-BBB9-6FECD9E88F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73338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o_05">
    <p:bg>
      <p:bgPr>
        <a:solidFill>
          <a:srgbClr val="081D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2"/>
          <p:cNvSpPr txBox="1">
            <a:spLocks noGrp="1"/>
          </p:cNvSpPr>
          <p:nvPr>
            <p:ph type="body" sz="quarter" idx="21"/>
          </p:nvPr>
        </p:nvSpPr>
        <p:spPr>
          <a:xfrm>
            <a:off x="3384898" y="4373879"/>
            <a:ext cx="11518204" cy="15392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4600">
                <a:solidFill>
                  <a:schemeClr val="accent2">
                    <a:lumOff val="9019"/>
                  </a:schemeClr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párrafo: Lorem Ipsum dolor si ament adispiscing elit est.</a:t>
            </a:r>
          </a:p>
        </p:txBody>
      </p:sp>
      <p:sp>
        <p:nvSpPr>
          <p:cNvPr id="16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5FE0A47-F9E5-4D20-ABF8-7FD2DF653D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85053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xto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rem ipsum dolor sit amet, consectetuer adipiscing elit. Aenean commodo ligula eget dolor. Aenean massa. Cum sociis natoque penatibus et magnis dis parturient montes, nascetur ridiculus mus."/>
          <p:cNvSpPr txBox="1">
            <a:spLocks noGrp="1"/>
          </p:cNvSpPr>
          <p:nvPr>
            <p:ph type="body" sz="quarter" idx="21"/>
          </p:nvPr>
        </p:nvSpPr>
        <p:spPr>
          <a:xfrm>
            <a:off x="495830" y="6229829"/>
            <a:ext cx="4267231" cy="178562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457200">
              <a:lnSpc>
                <a:spcPct val="120000"/>
              </a:lnSpc>
              <a:spcBef>
                <a:spcPts val="400"/>
              </a:spcBef>
              <a:buSzTx/>
              <a:buFontTx/>
              <a:buNone/>
              <a:defRPr sz="1700">
                <a:solidFill>
                  <a:srgbClr val="081D3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t>Lorem ipsum dolor sit amet, consectetuer adipiscing elit. Aenean commodo ligula eget dolor. Aenean massa. Cum sociis natoque penatibus et magnis dis parturient montes, nascetur ridiculus mus.</a:t>
            </a:r>
          </a:p>
        </p:txBody>
      </p:sp>
      <p:sp>
        <p:nvSpPr>
          <p:cNvPr id="172" name="TextBox 2"/>
          <p:cNvSpPr txBox="1">
            <a:spLocks noGrp="1"/>
          </p:cNvSpPr>
          <p:nvPr>
            <p:ph type="body" sz="quarter" idx="22"/>
          </p:nvPr>
        </p:nvSpPr>
        <p:spPr>
          <a:xfrm>
            <a:off x="530838" y="4952969"/>
            <a:ext cx="3734494" cy="5867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32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174" name="TextBox 2"/>
          <p:cNvSpPr txBox="1">
            <a:spLocks noGrp="1"/>
          </p:cNvSpPr>
          <p:nvPr>
            <p:ph type="body" sz="quarter" idx="23"/>
          </p:nvPr>
        </p:nvSpPr>
        <p:spPr>
          <a:xfrm>
            <a:off x="530838" y="5489799"/>
            <a:ext cx="1833924" cy="4343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200">
                <a:solidFill>
                  <a:schemeClr val="accent3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lvl1pPr>
          </a:lstStyle>
          <a:p>
            <a:r>
              <a:t>Subtítulo</a:t>
            </a:r>
          </a:p>
        </p:txBody>
      </p:sp>
      <p:sp>
        <p:nvSpPr>
          <p:cNvPr id="175" name="TextBox 2"/>
          <p:cNvSpPr txBox="1">
            <a:spLocks noGrp="1"/>
          </p:cNvSpPr>
          <p:nvPr>
            <p:ph type="body" sz="quarter" idx="24"/>
          </p:nvPr>
        </p:nvSpPr>
        <p:spPr>
          <a:xfrm>
            <a:off x="530838" y="2770477"/>
            <a:ext cx="9919923" cy="12471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74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</a:t>
            </a:r>
          </a:p>
        </p:txBody>
      </p:sp>
      <p:sp>
        <p:nvSpPr>
          <p:cNvPr id="179" name="Lorem ipsum dolor sit amet, consectetuer adipiscing elit. Aenean commodo ligula eget dolor. Aenean massa. Cum sociis natoque penatibus et magnis dis parturient montes, nascetur ridiculus mus."/>
          <p:cNvSpPr txBox="1">
            <a:spLocks noGrp="1"/>
          </p:cNvSpPr>
          <p:nvPr>
            <p:ph type="body" sz="quarter" idx="28"/>
          </p:nvPr>
        </p:nvSpPr>
        <p:spPr>
          <a:xfrm>
            <a:off x="9712960" y="6229829"/>
            <a:ext cx="4267230" cy="178562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457200">
              <a:lnSpc>
                <a:spcPct val="120000"/>
              </a:lnSpc>
              <a:spcBef>
                <a:spcPts val="400"/>
              </a:spcBef>
              <a:buSzTx/>
              <a:buFontTx/>
              <a:buNone/>
              <a:defRPr sz="1700">
                <a:solidFill>
                  <a:srgbClr val="081D3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</a:lstStyle>
          <a:p>
            <a:r>
              <a:rPr dirty="0"/>
              <a:t>Lorem ipsum dolor sit </a:t>
            </a:r>
            <a:r>
              <a:rPr dirty="0" err="1"/>
              <a:t>amet</a:t>
            </a:r>
            <a:r>
              <a:rPr dirty="0"/>
              <a:t>, </a:t>
            </a:r>
            <a:r>
              <a:rPr dirty="0" err="1"/>
              <a:t>consectetuer</a:t>
            </a:r>
            <a:r>
              <a:rPr dirty="0"/>
              <a:t> </a:t>
            </a:r>
            <a:r>
              <a:rPr dirty="0" err="1"/>
              <a:t>adipiscing</a:t>
            </a:r>
            <a:r>
              <a:rPr dirty="0"/>
              <a:t> </a:t>
            </a:r>
            <a:r>
              <a:rPr dirty="0" err="1"/>
              <a:t>elit</a:t>
            </a:r>
            <a:r>
              <a:rPr dirty="0"/>
              <a:t>. </a:t>
            </a:r>
            <a:r>
              <a:rPr dirty="0" err="1"/>
              <a:t>Aenean</a:t>
            </a:r>
            <a:r>
              <a:rPr dirty="0"/>
              <a:t> </a:t>
            </a:r>
            <a:r>
              <a:rPr dirty="0" err="1"/>
              <a:t>commodo</a:t>
            </a:r>
            <a:r>
              <a:rPr dirty="0"/>
              <a:t> ligula </a:t>
            </a:r>
            <a:r>
              <a:rPr dirty="0" err="1"/>
              <a:t>eget</a:t>
            </a:r>
            <a:r>
              <a:rPr dirty="0"/>
              <a:t> dolor. </a:t>
            </a:r>
            <a:r>
              <a:rPr dirty="0" err="1"/>
              <a:t>Aenean</a:t>
            </a:r>
            <a:r>
              <a:rPr dirty="0"/>
              <a:t> </a:t>
            </a:r>
            <a:r>
              <a:rPr dirty="0" err="1"/>
              <a:t>massa</a:t>
            </a:r>
            <a:r>
              <a:rPr dirty="0"/>
              <a:t>. Cum sociis </a:t>
            </a:r>
            <a:r>
              <a:rPr dirty="0" err="1"/>
              <a:t>natoque</a:t>
            </a:r>
            <a:r>
              <a:rPr dirty="0"/>
              <a:t> </a:t>
            </a:r>
            <a:r>
              <a:rPr dirty="0" err="1"/>
              <a:t>penatibus</a:t>
            </a:r>
            <a:r>
              <a:rPr dirty="0"/>
              <a:t> et </a:t>
            </a:r>
            <a:r>
              <a:rPr dirty="0" err="1"/>
              <a:t>magnis</a:t>
            </a:r>
            <a:r>
              <a:rPr dirty="0"/>
              <a:t> dis parturient </a:t>
            </a:r>
            <a:r>
              <a:rPr dirty="0" err="1"/>
              <a:t>montes</a:t>
            </a:r>
            <a:r>
              <a:rPr dirty="0"/>
              <a:t>, </a:t>
            </a:r>
            <a:r>
              <a:rPr dirty="0" err="1"/>
              <a:t>nascetur</a:t>
            </a:r>
            <a:r>
              <a:rPr dirty="0"/>
              <a:t> </a:t>
            </a:r>
            <a:r>
              <a:rPr dirty="0" err="1"/>
              <a:t>ridiculus</a:t>
            </a:r>
            <a:r>
              <a:rPr dirty="0"/>
              <a:t> mus.</a:t>
            </a:r>
          </a:p>
        </p:txBody>
      </p:sp>
      <p:sp>
        <p:nvSpPr>
          <p:cNvPr id="180" name="TextBox 2"/>
          <p:cNvSpPr txBox="1">
            <a:spLocks noGrp="1"/>
          </p:cNvSpPr>
          <p:nvPr>
            <p:ph type="body" sz="quarter" idx="29"/>
          </p:nvPr>
        </p:nvSpPr>
        <p:spPr>
          <a:xfrm>
            <a:off x="9747967" y="4952969"/>
            <a:ext cx="3734494" cy="5867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320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181" name="TextBox 2"/>
          <p:cNvSpPr txBox="1">
            <a:spLocks noGrp="1"/>
          </p:cNvSpPr>
          <p:nvPr>
            <p:ph type="body" sz="quarter" idx="30"/>
          </p:nvPr>
        </p:nvSpPr>
        <p:spPr>
          <a:xfrm>
            <a:off x="9747967" y="5489799"/>
            <a:ext cx="1833925" cy="4343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200">
                <a:solidFill>
                  <a:schemeClr val="accent3"/>
                </a:solidFill>
                <a:latin typeface="Montserrat Regular"/>
                <a:ea typeface="Montserrat Regular"/>
                <a:cs typeface="Montserrat Regular"/>
                <a:sym typeface="Montserrat Regular"/>
              </a:defRPr>
            </a:lvl1pPr>
          </a:lstStyle>
          <a:p>
            <a:r>
              <a:t>Subtítulo</a:t>
            </a:r>
          </a:p>
        </p:txBody>
      </p:sp>
      <p:sp>
        <p:nvSpPr>
          <p:cNvPr id="182" name="Línea"/>
          <p:cNvSpPr/>
          <p:nvPr/>
        </p:nvSpPr>
        <p:spPr>
          <a:xfrm flipV="1">
            <a:off x="9212278" y="5143500"/>
            <a:ext cx="1" cy="2715923"/>
          </a:xfrm>
          <a:prstGeom prst="line">
            <a:avLst/>
          </a:prstGeom>
          <a:ln w="6350">
            <a:solidFill>
              <a:srgbClr val="808285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18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CBA0F7A9-DB9C-4C21-90C8-34AEA7D15A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3521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binado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7330690" y="9198395"/>
            <a:ext cx="188875" cy="292101"/>
          </a:xfrm>
          <a:prstGeom prst="rect">
            <a:avLst/>
          </a:prstGeom>
        </p:spPr>
        <p:txBody>
          <a:bodyPr anchor="t"/>
          <a:lstStyle>
            <a:lvl1pPr>
              <a:defRPr sz="1600">
                <a:latin typeface="Graphik XXXCond Regular"/>
                <a:ea typeface="Graphik XXXCond Regular"/>
                <a:cs typeface="Graphik XXXCond Regular"/>
                <a:sym typeface="Graphik XXXCond Regular"/>
              </a:defRPr>
            </a:lvl1pPr>
          </a:lstStyle>
          <a:p>
            <a:fld id="{86CB4B4D-7CA3-9044-876B-883B54F8677D}" type="slidenum">
              <a:t>‹Nº›</a:t>
            </a:fld>
            <a:endParaRPr dirty="0"/>
          </a:p>
        </p:txBody>
      </p:sp>
      <p:sp>
        <p:nvSpPr>
          <p:cNvPr id="427" name="Straight Connector 5"/>
          <p:cNvSpPr/>
          <p:nvPr/>
        </p:nvSpPr>
        <p:spPr>
          <a:xfrm flipV="1">
            <a:off x="17568332" y="9352284"/>
            <a:ext cx="719668" cy="15390"/>
          </a:xfrm>
          <a:prstGeom prst="line">
            <a:avLst/>
          </a:prstGeom>
          <a:ln w="15875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428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8055743" y="5207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 dirty="0"/>
          </a:p>
        </p:txBody>
      </p:sp>
      <p:sp>
        <p:nvSpPr>
          <p:cNvPr id="429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8055743" y="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 dirty="0"/>
          </a:p>
        </p:txBody>
      </p:sp>
      <p:sp>
        <p:nvSpPr>
          <p:cNvPr id="430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13288143" y="5207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 dirty="0"/>
          </a:p>
        </p:txBody>
      </p:sp>
      <p:sp>
        <p:nvSpPr>
          <p:cNvPr id="431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13288143" y="792"/>
            <a:ext cx="5093823" cy="5080001"/>
          </a:xfrm>
          <a:prstGeom prst="rect">
            <a:avLst/>
          </a:prstGeom>
        </p:spPr>
        <p:txBody>
          <a:bodyPr lIns="91439" rIns="91439"/>
          <a:lstStyle/>
          <a:p>
            <a:endParaRPr dirty="0"/>
          </a:p>
        </p:txBody>
      </p:sp>
      <p:sp>
        <p:nvSpPr>
          <p:cNvPr id="432" name="TextBox 11"/>
          <p:cNvSpPr txBox="1">
            <a:spLocks noGrp="1"/>
          </p:cNvSpPr>
          <p:nvPr>
            <p:ph type="body" sz="quarter" idx="25"/>
          </p:nvPr>
        </p:nvSpPr>
        <p:spPr>
          <a:xfrm>
            <a:off x="1358929" y="2936115"/>
            <a:ext cx="4537534" cy="89029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33" name="Freeform: Shape 110"/>
          <p:cNvSpPr/>
          <p:nvPr/>
        </p:nvSpPr>
        <p:spPr>
          <a:xfrm rot="10800000">
            <a:off x="570932" y="2525648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 dirty="0"/>
          </a:p>
        </p:txBody>
      </p:sp>
      <p:sp>
        <p:nvSpPr>
          <p:cNvPr id="434" name="Oval 45"/>
          <p:cNvSpPr/>
          <p:nvPr/>
        </p:nvSpPr>
        <p:spPr>
          <a:xfrm>
            <a:off x="656262" y="2611247"/>
            <a:ext cx="146845" cy="146846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 dirty="0"/>
          </a:p>
        </p:txBody>
      </p:sp>
      <p:sp>
        <p:nvSpPr>
          <p:cNvPr id="435" name="Freeform: Shape 110"/>
          <p:cNvSpPr/>
          <p:nvPr/>
        </p:nvSpPr>
        <p:spPr>
          <a:xfrm rot="10800000">
            <a:off x="570932" y="4379418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 dirty="0"/>
          </a:p>
        </p:txBody>
      </p:sp>
      <p:sp>
        <p:nvSpPr>
          <p:cNvPr id="436" name="Freeform: Shape 110"/>
          <p:cNvSpPr/>
          <p:nvPr/>
        </p:nvSpPr>
        <p:spPr>
          <a:xfrm rot="10800000">
            <a:off x="562465" y="6227650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 dirty="0"/>
          </a:p>
        </p:txBody>
      </p:sp>
      <p:sp>
        <p:nvSpPr>
          <p:cNvPr id="437" name="Línea"/>
          <p:cNvSpPr/>
          <p:nvPr/>
        </p:nvSpPr>
        <p:spPr>
          <a:xfrm flipV="1">
            <a:off x="729682" y="2812651"/>
            <a:ext cx="1" cy="1613226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438" name="TextBox 2"/>
          <p:cNvSpPr txBox="1">
            <a:spLocks noGrp="1"/>
          </p:cNvSpPr>
          <p:nvPr>
            <p:ph type="body" sz="quarter" idx="26"/>
          </p:nvPr>
        </p:nvSpPr>
        <p:spPr>
          <a:xfrm>
            <a:off x="1352105" y="247341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39" name="TextBox 11"/>
          <p:cNvSpPr txBox="1">
            <a:spLocks noGrp="1"/>
          </p:cNvSpPr>
          <p:nvPr>
            <p:ph type="body" sz="quarter" idx="27"/>
          </p:nvPr>
        </p:nvSpPr>
        <p:spPr>
          <a:xfrm>
            <a:off x="1358929" y="4764916"/>
            <a:ext cx="4537534" cy="89029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40" name="TextBox 2"/>
          <p:cNvSpPr txBox="1">
            <a:spLocks noGrp="1"/>
          </p:cNvSpPr>
          <p:nvPr>
            <p:ph type="body" sz="quarter" idx="28"/>
          </p:nvPr>
        </p:nvSpPr>
        <p:spPr>
          <a:xfrm>
            <a:off x="1352105" y="430221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1" name="TextBox 11"/>
          <p:cNvSpPr txBox="1">
            <a:spLocks noGrp="1"/>
          </p:cNvSpPr>
          <p:nvPr>
            <p:ph type="body" sz="quarter" idx="29"/>
          </p:nvPr>
        </p:nvSpPr>
        <p:spPr>
          <a:xfrm>
            <a:off x="1358929" y="6617373"/>
            <a:ext cx="4537534" cy="89029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42" name="TextBox 2"/>
          <p:cNvSpPr txBox="1">
            <a:spLocks noGrp="1"/>
          </p:cNvSpPr>
          <p:nvPr>
            <p:ph type="body" sz="quarter" idx="30"/>
          </p:nvPr>
        </p:nvSpPr>
        <p:spPr>
          <a:xfrm>
            <a:off x="1352105" y="6154675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3" name="TextBox 11"/>
          <p:cNvSpPr txBox="1">
            <a:spLocks noGrp="1"/>
          </p:cNvSpPr>
          <p:nvPr>
            <p:ph type="body" sz="quarter" idx="31"/>
          </p:nvPr>
        </p:nvSpPr>
        <p:spPr>
          <a:xfrm>
            <a:off x="1358929" y="8446173"/>
            <a:ext cx="4537534" cy="89029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lvl1pPr>
          </a:lstStyle>
          <a:p>
            <a:r>
              <a:t>Lorem ipsum dolor sit amet, consectetur adipiscing elit, sed do eiusmod tempor incididunt ut labore et dolore consecteturLorem incididunt</a:t>
            </a:r>
          </a:p>
        </p:txBody>
      </p:sp>
      <p:sp>
        <p:nvSpPr>
          <p:cNvPr id="444" name="TextBox 2"/>
          <p:cNvSpPr txBox="1">
            <a:spLocks noGrp="1"/>
          </p:cNvSpPr>
          <p:nvPr>
            <p:ph type="body" sz="quarter" idx="32"/>
          </p:nvPr>
        </p:nvSpPr>
        <p:spPr>
          <a:xfrm>
            <a:off x="1352105" y="7983475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5" name="Línea"/>
          <p:cNvSpPr/>
          <p:nvPr/>
        </p:nvSpPr>
        <p:spPr>
          <a:xfrm flipV="1">
            <a:off x="729682" y="4675318"/>
            <a:ext cx="1" cy="1574472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446" name="Freeform: Shape 110"/>
          <p:cNvSpPr/>
          <p:nvPr/>
        </p:nvSpPr>
        <p:spPr>
          <a:xfrm rot="10800000">
            <a:off x="562465" y="8043750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 dirty="0"/>
          </a:p>
        </p:txBody>
      </p:sp>
      <p:sp>
        <p:nvSpPr>
          <p:cNvPr id="447" name="Línea"/>
          <p:cNvSpPr/>
          <p:nvPr/>
        </p:nvSpPr>
        <p:spPr>
          <a:xfrm flipV="1">
            <a:off x="729682" y="6499230"/>
            <a:ext cx="1" cy="1574472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3A61F8AE-947D-4C18-90AF-865C1467F6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06139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mbinado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7330690" y="9198395"/>
            <a:ext cx="188875" cy="292101"/>
          </a:xfrm>
          <a:prstGeom prst="rect">
            <a:avLst/>
          </a:prstGeom>
        </p:spPr>
        <p:txBody>
          <a:bodyPr anchor="t"/>
          <a:lstStyle>
            <a:lvl1pPr>
              <a:defRPr sz="1600">
                <a:latin typeface="Graphik XXXCond Regular"/>
                <a:ea typeface="Graphik XXXCond Regular"/>
                <a:cs typeface="Graphik XXXCond Regular"/>
                <a:sym typeface="Graphik XXXCond Regular"/>
              </a:defRPr>
            </a:lvl1pPr>
          </a:lstStyle>
          <a:p>
            <a:fld id="{86CB4B4D-7CA3-9044-876B-883B54F8677D}" type="slidenum">
              <a:t>‹Nº›</a:t>
            </a:fld>
            <a:endParaRPr dirty="0"/>
          </a:p>
        </p:txBody>
      </p:sp>
      <p:sp>
        <p:nvSpPr>
          <p:cNvPr id="427" name="Straight Connector 5"/>
          <p:cNvSpPr/>
          <p:nvPr/>
        </p:nvSpPr>
        <p:spPr>
          <a:xfrm flipV="1">
            <a:off x="17568332" y="9352284"/>
            <a:ext cx="719668" cy="15390"/>
          </a:xfrm>
          <a:prstGeom prst="line">
            <a:avLst/>
          </a:prstGeom>
          <a:ln w="15875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 dirty="0"/>
          </a:p>
        </p:txBody>
      </p:sp>
      <p:sp>
        <p:nvSpPr>
          <p:cNvPr id="434" name="Oval 45"/>
          <p:cNvSpPr/>
          <p:nvPr/>
        </p:nvSpPr>
        <p:spPr>
          <a:xfrm>
            <a:off x="1164262" y="2611247"/>
            <a:ext cx="146845" cy="146846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 dirty="0"/>
          </a:p>
        </p:txBody>
      </p:sp>
      <p:sp>
        <p:nvSpPr>
          <p:cNvPr id="438" name="TextBox 2"/>
          <p:cNvSpPr txBox="1">
            <a:spLocks noGrp="1"/>
          </p:cNvSpPr>
          <p:nvPr>
            <p:ph type="body" sz="quarter" idx="26"/>
          </p:nvPr>
        </p:nvSpPr>
        <p:spPr>
          <a:xfrm>
            <a:off x="1860105" y="2564472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440" name="TextBox 2"/>
          <p:cNvSpPr txBox="1">
            <a:spLocks noGrp="1"/>
          </p:cNvSpPr>
          <p:nvPr>
            <p:ph type="body" sz="quarter" idx="28"/>
          </p:nvPr>
        </p:nvSpPr>
        <p:spPr>
          <a:xfrm>
            <a:off x="1860105" y="476900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442" name="TextBox 2"/>
          <p:cNvSpPr txBox="1">
            <a:spLocks noGrp="1"/>
          </p:cNvSpPr>
          <p:nvPr>
            <p:ph type="body" sz="quarter" idx="30"/>
          </p:nvPr>
        </p:nvSpPr>
        <p:spPr>
          <a:xfrm>
            <a:off x="1860105" y="5867803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444" name="TextBox 2"/>
          <p:cNvSpPr txBox="1">
            <a:spLocks noGrp="1"/>
          </p:cNvSpPr>
          <p:nvPr>
            <p:ph type="body" sz="quarter" idx="32"/>
          </p:nvPr>
        </p:nvSpPr>
        <p:spPr>
          <a:xfrm>
            <a:off x="1860105" y="8143486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3A61F8AE-947D-4C18-90AF-865C1467F6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0434" y="478631"/>
            <a:ext cx="2589784" cy="737400"/>
          </a:xfrm>
          <a:prstGeom prst="rect">
            <a:avLst/>
          </a:prstGeom>
        </p:spPr>
      </p:pic>
      <p:grpSp>
        <p:nvGrpSpPr>
          <p:cNvPr id="33" name="Grupo 32">
            <a:extLst>
              <a:ext uri="{FF2B5EF4-FFF2-40B4-BE49-F238E27FC236}">
                <a16:creationId xmlns:a16="http://schemas.microsoft.com/office/drawing/2014/main" id="{F310F6CB-D015-4359-976C-F0FAE2DB720A}"/>
              </a:ext>
            </a:extLst>
          </p:cNvPr>
          <p:cNvGrpSpPr/>
          <p:nvPr/>
        </p:nvGrpSpPr>
        <p:grpSpPr>
          <a:xfrm>
            <a:off x="827995" y="2546465"/>
            <a:ext cx="468918" cy="424748"/>
            <a:chOff x="600502" y="3398289"/>
            <a:chExt cx="259308" cy="291636"/>
          </a:xfrm>
        </p:grpSpPr>
        <p:sp>
          <p:nvSpPr>
            <p:cNvPr id="54" name="Elipse 53">
              <a:extLst>
                <a:ext uri="{FF2B5EF4-FFF2-40B4-BE49-F238E27FC236}">
                  <a16:creationId xmlns:a16="http://schemas.microsoft.com/office/drawing/2014/main" id="{82FEF8A9-CF58-44D4-A585-9B14981D48AD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55" name="Elipse 54">
              <a:extLst>
                <a:ext uri="{FF2B5EF4-FFF2-40B4-BE49-F238E27FC236}">
                  <a16:creationId xmlns:a16="http://schemas.microsoft.com/office/drawing/2014/main" id="{D7165C20-0470-407F-8D24-19934F0B2999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916E709E-2D83-407D-A277-1E8462C7E586}"/>
              </a:ext>
            </a:extLst>
          </p:cNvPr>
          <p:cNvGrpSpPr/>
          <p:nvPr/>
        </p:nvGrpSpPr>
        <p:grpSpPr>
          <a:xfrm>
            <a:off x="811472" y="8167333"/>
            <a:ext cx="468918" cy="424748"/>
            <a:chOff x="600502" y="3398289"/>
            <a:chExt cx="259308" cy="291636"/>
          </a:xfrm>
        </p:grpSpPr>
        <p:sp>
          <p:nvSpPr>
            <p:cNvPr id="52" name="Elipse 51">
              <a:extLst>
                <a:ext uri="{FF2B5EF4-FFF2-40B4-BE49-F238E27FC236}">
                  <a16:creationId xmlns:a16="http://schemas.microsoft.com/office/drawing/2014/main" id="{01BCD391-1886-4EC3-B4AC-0A48D9359DB0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53" name="Elipse 52">
              <a:extLst>
                <a:ext uri="{FF2B5EF4-FFF2-40B4-BE49-F238E27FC236}">
                  <a16:creationId xmlns:a16="http://schemas.microsoft.com/office/drawing/2014/main" id="{0E7DA899-99AB-49D1-BEFB-FC9A60BC97BE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1D2322A3-236F-43F7-965D-73BFBC72AA68}"/>
              </a:ext>
            </a:extLst>
          </p:cNvPr>
          <p:cNvGrpSpPr/>
          <p:nvPr/>
        </p:nvGrpSpPr>
        <p:grpSpPr>
          <a:xfrm>
            <a:off x="811473" y="3577045"/>
            <a:ext cx="468918" cy="424748"/>
            <a:chOff x="600502" y="3398289"/>
            <a:chExt cx="259308" cy="291636"/>
          </a:xfrm>
        </p:grpSpPr>
        <p:sp>
          <p:nvSpPr>
            <p:cNvPr id="50" name="Elipse 49">
              <a:extLst>
                <a:ext uri="{FF2B5EF4-FFF2-40B4-BE49-F238E27FC236}">
                  <a16:creationId xmlns:a16="http://schemas.microsoft.com/office/drawing/2014/main" id="{BA81A0A7-DEBF-429D-BA82-C8F6371724D8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8F59E6B6-5600-4F6F-93A0-D6467C577199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46F02A43-3C88-412F-BC69-A6D8B4F5A118}"/>
              </a:ext>
            </a:extLst>
          </p:cNvPr>
          <p:cNvGrpSpPr/>
          <p:nvPr/>
        </p:nvGrpSpPr>
        <p:grpSpPr>
          <a:xfrm>
            <a:off x="802439" y="4693231"/>
            <a:ext cx="468918" cy="424748"/>
            <a:chOff x="600502" y="3398289"/>
            <a:chExt cx="259308" cy="291636"/>
          </a:xfrm>
        </p:grpSpPr>
        <p:sp>
          <p:nvSpPr>
            <p:cNvPr id="48" name="Elipse 47">
              <a:extLst>
                <a:ext uri="{FF2B5EF4-FFF2-40B4-BE49-F238E27FC236}">
                  <a16:creationId xmlns:a16="http://schemas.microsoft.com/office/drawing/2014/main" id="{2041CD81-0334-4EED-90D8-30A8CBC63D4A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B8BAE012-AF5B-4524-B906-4112F3AC46E4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9E5A6199-0B00-4C96-BDBC-7E7C56E105EE}"/>
              </a:ext>
            </a:extLst>
          </p:cNvPr>
          <p:cNvGrpSpPr/>
          <p:nvPr/>
        </p:nvGrpSpPr>
        <p:grpSpPr>
          <a:xfrm>
            <a:off x="825964" y="5830222"/>
            <a:ext cx="468918" cy="424748"/>
            <a:chOff x="600502" y="3398289"/>
            <a:chExt cx="259308" cy="291636"/>
          </a:xfrm>
        </p:grpSpPr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9D97F561-0294-494E-A46D-D9AB8842823E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7" name="Elipse 46">
              <a:extLst>
                <a:ext uri="{FF2B5EF4-FFF2-40B4-BE49-F238E27FC236}">
                  <a16:creationId xmlns:a16="http://schemas.microsoft.com/office/drawing/2014/main" id="{D3619E24-B65A-446E-AF5F-8609B250498B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1B32657C-5168-4788-AB0F-B0243315B17D}"/>
              </a:ext>
            </a:extLst>
          </p:cNvPr>
          <p:cNvGrpSpPr/>
          <p:nvPr/>
        </p:nvGrpSpPr>
        <p:grpSpPr>
          <a:xfrm>
            <a:off x="811473" y="7024224"/>
            <a:ext cx="468918" cy="424748"/>
            <a:chOff x="600502" y="3398289"/>
            <a:chExt cx="259308" cy="291636"/>
          </a:xfrm>
        </p:grpSpPr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2199F924-2D60-4D17-84F2-AA69C1C23040}"/>
                </a:ext>
              </a:extLst>
            </p:cNvPr>
            <p:cNvSpPr/>
            <p:nvPr/>
          </p:nvSpPr>
          <p:spPr>
            <a:xfrm>
              <a:off x="600502" y="3398289"/>
              <a:ext cx="259308" cy="291636"/>
            </a:xfrm>
            <a:prstGeom prst="ellipse">
              <a:avLst/>
            </a:prstGeom>
            <a:solidFill>
              <a:schemeClr val="bg1"/>
            </a:solidFill>
            <a:ln w="57150" cap="flat">
              <a:solidFill>
                <a:schemeClr val="accent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87D983E7-E5D2-4748-87DD-E190835061DB}"/>
                </a:ext>
              </a:extLst>
            </p:cNvPr>
            <p:cNvSpPr/>
            <p:nvPr/>
          </p:nvSpPr>
          <p:spPr>
            <a:xfrm>
              <a:off x="658749" y="3450318"/>
              <a:ext cx="142813" cy="166666"/>
            </a:xfrm>
            <a:prstGeom prst="ellipse">
              <a:avLst/>
            </a:prstGeom>
            <a:solidFill>
              <a:srgbClr val="F5333F"/>
            </a:solidFill>
            <a:ln w="12700" cap="flat">
              <a:solidFill>
                <a:srgbClr val="F5333F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s-E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endParaRPr>
            </a:p>
          </p:txBody>
        </p:sp>
      </p:grp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1F2B17A4-3204-4F74-9DAB-28B8A3F27DE2}"/>
              </a:ext>
            </a:extLst>
          </p:cNvPr>
          <p:cNvCxnSpPr>
            <a:cxnSpLocks/>
          </p:cNvCxnSpPr>
          <p:nvPr/>
        </p:nvCxnSpPr>
        <p:spPr>
          <a:xfrm flipH="1">
            <a:off x="1043900" y="2953194"/>
            <a:ext cx="2030" cy="59282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F8BB78BE-B563-4CF6-8A6D-E20F1FBCE532}"/>
              </a:ext>
            </a:extLst>
          </p:cNvPr>
          <p:cNvCxnSpPr>
            <a:cxnSpLocks/>
            <a:endCxn id="52" idx="0"/>
          </p:cNvCxnSpPr>
          <p:nvPr/>
        </p:nvCxnSpPr>
        <p:spPr>
          <a:xfrm flipH="1">
            <a:off x="1045932" y="7399448"/>
            <a:ext cx="1251" cy="7678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FD93B6BC-1E32-4F7B-936E-7E32B12F9E03}"/>
              </a:ext>
            </a:extLst>
          </p:cNvPr>
          <p:cNvCxnSpPr>
            <a:cxnSpLocks/>
            <a:endCxn id="44" idx="0"/>
          </p:cNvCxnSpPr>
          <p:nvPr/>
        </p:nvCxnSpPr>
        <p:spPr>
          <a:xfrm>
            <a:off x="1043900" y="6247977"/>
            <a:ext cx="2033" cy="77625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822DB670-4E64-45BC-ADC0-79EDDB45F62B}"/>
              </a:ext>
            </a:extLst>
          </p:cNvPr>
          <p:cNvCxnSpPr>
            <a:cxnSpLocks/>
            <a:endCxn id="46" idx="0"/>
          </p:cNvCxnSpPr>
          <p:nvPr/>
        </p:nvCxnSpPr>
        <p:spPr>
          <a:xfrm flipH="1">
            <a:off x="1060423" y="5142237"/>
            <a:ext cx="2030" cy="6879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5D6FBB05-C54F-4DBB-A861-DA127C374129}"/>
              </a:ext>
            </a:extLst>
          </p:cNvPr>
          <p:cNvCxnSpPr>
            <a:cxnSpLocks/>
          </p:cNvCxnSpPr>
          <p:nvPr/>
        </p:nvCxnSpPr>
        <p:spPr>
          <a:xfrm flipH="1">
            <a:off x="1043900" y="4026606"/>
            <a:ext cx="2030" cy="61972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2">
            <a:extLst>
              <a:ext uri="{FF2B5EF4-FFF2-40B4-BE49-F238E27FC236}">
                <a16:creationId xmlns:a16="http://schemas.microsoft.com/office/drawing/2014/main" id="{C2EE1B72-631F-446B-A763-C08D8799C868}"/>
              </a:ext>
            </a:extLst>
          </p:cNvPr>
          <p:cNvSpPr txBox="1">
            <a:spLocks noGrp="1"/>
          </p:cNvSpPr>
          <p:nvPr>
            <p:ph type="body" sz="quarter" idx="33"/>
          </p:nvPr>
        </p:nvSpPr>
        <p:spPr>
          <a:xfrm>
            <a:off x="1860105" y="3593554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60" name="TextBox 2">
            <a:extLst>
              <a:ext uri="{FF2B5EF4-FFF2-40B4-BE49-F238E27FC236}">
                <a16:creationId xmlns:a16="http://schemas.microsoft.com/office/drawing/2014/main" id="{0963D901-194D-4A90-9AB0-596BE1842FEB}"/>
              </a:ext>
            </a:extLst>
          </p:cNvPr>
          <p:cNvSpPr txBox="1">
            <a:spLocks noGrp="1"/>
          </p:cNvSpPr>
          <p:nvPr>
            <p:ph type="body" sz="quarter" idx="34"/>
          </p:nvPr>
        </p:nvSpPr>
        <p:spPr>
          <a:xfrm>
            <a:off x="1860105" y="696659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  <p:sp>
        <p:nvSpPr>
          <p:cNvPr id="61" name="TextBox 2">
            <a:extLst>
              <a:ext uri="{FF2B5EF4-FFF2-40B4-BE49-F238E27FC236}">
                <a16:creationId xmlns:a16="http://schemas.microsoft.com/office/drawing/2014/main" id="{03A626F2-C98E-4B0C-BE46-30F252DF0FDF}"/>
              </a:ext>
            </a:extLst>
          </p:cNvPr>
          <p:cNvSpPr txBox="1">
            <a:spLocks noGrp="1"/>
          </p:cNvSpPr>
          <p:nvPr>
            <p:ph type="body" sz="quarter" idx="35"/>
          </p:nvPr>
        </p:nvSpPr>
        <p:spPr>
          <a:xfrm>
            <a:off x="616443" y="640425"/>
            <a:ext cx="10374646" cy="101008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kumimoji="0" sz="7400" b="0" i="0" u="none" strike="noStrike" cap="none" spc="0" normalizeH="0" baseline="0" dirty="0" err="1">
                <a:ln>
                  <a:noFill/>
                </a:ln>
                <a:solidFill>
                  <a:srgbClr val="081D3F"/>
                </a:solidFill>
                <a:effectLst/>
                <a:uFillTx/>
                <a:latin typeface="Montserrat Bold" panose="00000800000000000000" pitchFamily="2" charset="0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 err="1"/>
              <a:t>Título</a:t>
            </a:r>
            <a:r>
              <a:rPr dirty="0"/>
              <a:t> de </a:t>
            </a:r>
            <a:r>
              <a:rPr dirty="0" err="1"/>
              <a:t>párrafo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63797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ortada_Texto">
    <p:bg>
      <p:bgPr>
        <a:solidFill>
          <a:srgbClr val="F2F3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11"/>
          <p:cNvSpPr/>
          <p:nvPr/>
        </p:nvSpPr>
        <p:spPr>
          <a:xfrm rot="18900000">
            <a:off x="-4975069" y="2029188"/>
            <a:ext cx="17752545" cy="3778951"/>
          </a:xfrm>
          <a:prstGeom prst="rect">
            <a:avLst/>
          </a:prstGeom>
          <a:solidFill>
            <a:srgbClr val="011E4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 dirty="0"/>
          </a:p>
        </p:txBody>
      </p:sp>
      <p:sp>
        <p:nvSpPr>
          <p:cNvPr id="62" name="Rectangle 10"/>
          <p:cNvSpPr/>
          <p:nvPr/>
        </p:nvSpPr>
        <p:spPr>
          <a:xfrm rot="18900000">
            <a:off x="12735455" y="7087330"/>
            <a:ext cx="8322979" cy="4113340"/>
          </a:xfrm>
          <a:prstGeom prst="rect">
            <a:avLst/>
          </a:prstGeom>
          <a:solidFill>
            <a:schemeClr val="accent2">
              <a:lumOff val="9019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2">
                    <a:lumOff val="9019"/>
                  </a:schemeClr>
                </a:solidFill>
              </a:defRPr>
            </a:pPr>
            <a:endParaRPr dirty="0"/>
          </a:p>
        </p:txBody>
      </p:sp>
      <p:pic>
        <p:nvPicPr>
          <p:cNvPr id="63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665379" y="-7435167"/>
            <a:ext cx="20236811" cy="20236811"/>
          </a:xfrm>
          <a:prstGeom prst="rect">
            <a:avLst/>
          </a:prstGeom>
          <a:ln w="12700">
            <a:miter lim="400000"/>
          </a:ln>
        </p:spPr>
      </p:pic>
      <p:sp>
        <p:nvSpPr>
          <p:cNvPr id="64" name="Rectangle 4"/>
          <p:cNvSpPr/>
          <p:nvPr/>
        </p:nvSpPr>
        <p:spPr>
          <a:xfrm rot="18900000">
            <a:off x="-2493619" y="-545547"/>
            <a:ext cx="7580101" cy="3625589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 dirty="0"/>
          </a:p>
        </p:txBody>
      </p:sp>
      <p:sp>
        <p:nvSpPr>
          <p:cNvPr id="65" name="TextBox 18"/>
          <p:cNvSpPr txBox="1">
            <a:spLocks noGrp="1"/>
          </p:cNvSpPr>
          <p:nvPr>
            <p:ph type="body" sz="quarter" idx="21"/>
          </p:nvPr>
        </p:nvSpPr>
        <p:spPr>
          <a:xfrm>
            <a:off x="11988674" y="9036862"/>
            <a:ext cx="5107819" cy="4597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 defTabSz="91440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400" b="1">
                <a:solidFill>
                  <a:srgbClr val="011E4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t>22 junio 2021</a:t>
            </a:r>
          </a:p>
        </p:txBody>
      </p:sp>
      <p:sp>
        <p:nvSpPr>
          <p:cNvPr id="67" name="Title 3"/>
          <p:cNvSpPr txBox="1">
            <a:spLocks noGrp="1"/>
          </p:cNvSpPr>
          <p:nvPr>
            <p:ph type="body" sz="quarter" idx="22"/>
          </p:nvPr>
        </p:nvSpPr>
        <p:spPr>
          <a:xfrm>
            <a:off x="6974957" y="5856297"/>
            <a:ext cx="10167257" cy="24900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 defTabSz="1234439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dirty="0"/>
              <a:t>COLOCAR</a:t>
            </a:r>
          </a:p>
          <a:p>
            <a:pPr marL="0" indent="0" algn="r" defTabSz="1234439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dirty="0"/>
              <a:t>TÍTULO</a:t>
            </a:r>
          </a:p>
          <a:p>
            <a:pPr marL="0" indent="0" algn="r" defTabSz="1234439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5940">
                <a:solidFill>
                  <a:schemeClr val="accent3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dirty="0"/>
              <a:t>DOCUMENTO</a:t>
            </a:r>
          </a:p>
        </p:txBody>
      </p:sp>
      <p:sp>
        <p:nvSpPr>
          <p:cNvPr id="6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F10CFE16-50E5-4333-BC88-F78D51C025B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384" y="8739963"/>
            <a:ext cx="4085432" cy="1163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732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Apartado A…"/>
          <p:cNvSpPr txBox="1">
            <a:spLocks noGrp="1"/>
          </p:cNvSpPr>
          <p:nvPr>
            <p:ph type="body" sz="quarter" idx="21"/>
          </p:nvPr>
        </p:nvSpPr>
        <p:spPr>
          <a:xfrm>
            <a:off x="5715249" y="2834889"/>
            <a:ext cx="2384325" cy="51739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A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B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C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D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E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F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G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H</a:t>
            </a:r>
          </a:p>
          <a:p>
            <a:pPr marL="0" indent="0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Apartado I</a:t>
            </a:r>
          </a:p>
        </p:txBody>
      </p:sp>
      <p:sp>
        <p:nvSpPr>
          <p:cNvPr id="76" name="Contenidos"/>
          <p:cNvSpPr txBox="1">
            <a:spLocks noGrp="1"/>
          </p:cNvSpPr>
          <p:nvPr>
            <p:ph type="body" sz="quarter" idx="22"/>
          </p:nvPr>
        </p:nvSpPr>
        <p:spPr>
          <a:xfrm>
            <a:off x="5715249" y="1920489"/>
            <a:ext cx="4622303" cy="5740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170000"/>
              </a:lnSpc>
              <a:spcBef>
                <a:spcPts val="0"/>
              </a:spcBef>
              <a:buSzTx/>
              <a:buFontTx/>
              <a:buNone/>
              <a:defRPr sz="3100"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Contenidos</a:t>
            </a:r>
          </a:p>
        </p:txBody>
      </p:sp>
      <p:sp>
        <p:nvSpPr>
          <p:cNvPr id="77" name="Rectangle 10"/>
          <p:cNvSpPr/>
          <p:nvPr/>
        </p:nvSpPr>
        <p:spPr>
          <a:xfrm rot="18900000">
            <a:off x="12735455" y="7087330"/>
            <a:ext cx="8322979" cy="4113340"/>
          </a:xfrm>
          <a:prstGeom prst="rect">
            <a:avLst/>
          </a:prstGeom>
          <a:solidFill>
            <a:srgbClr val="F3F2F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2">
                    <a:lumOff val="9019"/>
                  </a:schemeClr>
                </a:solidFill>
              </a:defRPr>
            </a:pPr>
            <a:endParaRPr dirty="0"/>
          </a:p>
        </p:txBody>
      </p:sp>
      <p:sp>
        <p:nvSpPr>
          <p:cNvPr id="78" name="4…"/>
          <p:cNvSpPr txBox="1">
            <a:spLocks noGrp="1"/>
          </p:cNvSpPr>
          <p:nvPr>
            <p:ph type="body" sz="quarter" idx="23"/>
          </p:nvPr>
        </p:nvSpPr>
        <p:spPr>
          <a:xfrm>
            <a:off x="9107646" y="2834889"/>
            <a:ext cx="2384324" cy="51739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4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5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6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7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8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9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10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11</a:t>
            </a:r>
          </a:p>
          <a:p>
            <a:pPr marL="0" indent="0" algn="r" defTabSz="914400">
              <a:lnSpc>
                <a:spcPct val="160000"/>
              </a:lnSpc>
              <a:spcBef>
                <a:spcPts val="0"/>
              </a:spcBef>
              <a:buSzTx/>
              <a:buFontTx/>
              <a:buNone/>
              <a:defRPr sz="2400">
                <a:latin typeface="+mj-lt"/>
                <a:ea typeface="+mj-ea"/>
                <a:cs typeface="+mj-cs"/>
                <a:sym typeface="Montserrat Light"/>
              </a:defRPr>
            </a:pPr>
            <a:r>
              <a:t>12</a:t>
            </a:r>
          </a:p>
        </p:txBody>
      </p:sp>
      <p:sp>
        <p:nvSpPr>
          <p:cNvPr id="79" name="Rectangle 10"/>
          <p:cNvSpPr/>
          <p:nvPr/>
        </p:nvSpPr>
        <p:spPr>
          <a:xfrm rot="18900000">
            <a:off x="12533284" y="6599246"/>
            <a:ext cx="8624729" cy="4560176"/>
          </a:xfrm>
          <a:prstGeom prst="rect">
            <a:avLst/>
          </a:prstGeom>
          <a:solidFill>
            <a:srgbClr val="F2F3F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2">
                    <a:lumOff val="9019"/>
                  </a:schemeClr>
                </a:solidFill>
              </a:defRPr>
            </a:pPr>
            <a:endParaRPr dirty="0"/>
          </a:p>
        </p:txBody>
      </p:sp>
      <p:sp>
        <p:nvSpPr>
          <p:cNvPr id="80" name="Rectangle 4"/>
          <p:cNvSpPr/>
          <p:nvPr/>
        </p:nvSpPr>
        <p:spPr>
          <a:xfrm rot="18900000">
            <a:off x="-2552786" y="-583665"/>
            <a:ext cx="7933980" cy="4010196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 dirty="0"/>
          </a:p>
        </p:txBody>
      </p:sp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369343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Off val="901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"/>
          <p:cNvSpPr/>
          <p:nvPr/>
        </p:nvSpPr>
        <p:spPr>
          <a:xfrm>
            <a:off x="12611231" y="5041348"/>
            <a:ext cx="4907956" cy="5296099"/>
          </a:xfrm>
          <a:prstGeom prst="rect">
            <a:avLst/>
          </a:prstGeom>
          <a:solidFill>
            <a:srgbClr val="F2F3F2"/>
          </a:solidFill>
          <a:ln w="12700">
            <a:miter lim="400000"/>
          </a:ln>
        </p:spPr>
        <p:txBody>
          <a:bodyPr lIns="45719" rIns="45719" anchor="ctr"/>
          <a:lstStyle/>
          <a:p>
            <a:endParaRPr dirty="0"/>
          </a:p>
        </p:txBody>
      </p:sp>
      <p:sp>
        <p:nvSpPr>
          <p:cNvPr id="4" name="Texto del título"/>
          <p:cNvSpPr txBox="1">
            <a:spLocks noGrp="1"/>
          </p:cNvSpPr>
          <p:nvPr>
            <p:ph type="title"/>
          </p:nvPr>
        </p:nvSpPr>
        <p:spPr>
          <a:xfrm>
            <a:off x="914400" y="138112"/>
            <a:ext cx="16459200" cy="2262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Texto del título</a:t>
            </a:r>
          </a:p>
        </p:txBody>
      </p:sp>
      <p:sp>
        <p:nvSpPr>
          <p:cNvPr id="5" name="Nivel de texto 1…"/>
          <p:cNvSpPr txBox="1">
            <a:spLocks noGrp="1"/>
          </p:cNvSpPr>
          <p:nvPr>
            <p:ph type="body" idx="1"/>
          </p:nvPr>
        </p:nvSpPr>
        <p:spPr>
          <a:xfrm>
            <a:off x="914400" y="2400300"/>
            <a:ext cx="1645920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839200" y="9260681"/>
            <a:ext cx="4267200" cy="54768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‹Nº›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6471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</p:sldLayoutIdLst>
  <p:transition spd="med"/>
  <p:txStyles>
    <p:titleStyle>
      <a:lvl1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1085850" marR="0" indent="-40005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851660" marR="0" indent="-48006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25908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32766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39624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46482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53340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60198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687616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1375234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2062851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2750469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343808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4125702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481332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5500937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Contenidos"/>
          <p:cNvSpPr txBox="1">
            <a:spLocks noGrp="1"/>
          </p:cNvSpPr>
          <p:nvPr>
            <p:ph type="body" idx="22"/>
          </p:nvPr>
        </p:nvSpPr>
        <p:spPr>
          <a:xfrm>
            <a:off x="4049487" y="1318260"/>
            <a:ext cx="4622303" cy="798808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PROGRAMME</a:t>
            </a:r>
            <a:endParaRPr dirty="0"/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86B13D04-6F96-401A-91AE-C85F5CD43AD8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940869" y="680085"/>
          <a:ext cx="168433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Acrobat Document" r:id="rId4" imgW="1684206" imgH="638663" progId="Acrobat.Document.DC">
                  <p:embed/>
                </p:oleObj>
              </mc:Choice>
              <mc:Fallback>
                <p:oleObj name="Acrobat Document" r:id="rId4" imgW="1684206" imgH="638663" progId="Acrobat.Document.DC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86B13D04-6F96-401A-91AE-C85F5CD43A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40869" y="680085"/>
                        <a:ext cx="1684337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13E55AFE-7438-4993-BE19-475B86845A4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6750" y="331034"/>
            <a:ext cx="1353600" cy="1352850"/>
          </a:xfrm>
          <a:prstGeom prst="rect">
            <a:avLst/>
          </a:prstGeom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3646219-55BF-461A-93B3-43D23DABD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576548"/>
              </p:ext>
            </p:extLst>
          </p:nvPr>
        </p:nvGraphicFramePr>
        <p:xfrm>
          <a:off x="2463384" y="2458602"/>
          <a:ext cx="12192000" cy="7178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5836593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2070864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807866046"/>
                    </a:ext>
                  </a:extLst>
                </a:gridCol>
              </a:tblGrid>
              <a:tr h="573498"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>
                          <a:solidFill>
                            <a:srgbClr val="C00000"/>
                          </a:solidFill>
                        </a:rPr>
                        <a:t>DAY 1. Tuesday 24 October</a:t>
                      </a:r>
                      <a:endParaRPr lang="es-ES" sz="2200" b="1" dirty="0">
                        <a:solidFill>
                          <a:srgbClr val="C0000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>
                          <a:solidFill>
                            <a:srgbClr val="C00000"/>
                          </a:solidFill>
                        </a:rPr>
                        <a:t>DAY 3. Tuesday 31 October</a:t>
                      </a:r>
                      <a:endParaRPr lang="es-ES" sz="2200" b="1" dirty="0">
                        <a:solidFill>
                          <a:srgbClr val="C0000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>
                          <a:solidFill>
                            <a:srgbClr val="C00000"/>
                          </a:solidFill>
                        </a:rPr>
                        <a:t>DAY 5. Tuesday 7 November</a:t>
                      </a:r>
                      <a:endParaRPr lang="es-ES" sz="2200" b="1" dirty="0">
                        <a:solidFill>
                          <a:srgbClr val="C0000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727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INTRODUCTION</a:t>
                      </a:r>
                    </a:p>
                    <a:p>
                      <a:pPr marL="285750" indent="-285750" algn="l">
                        <a:buClr>
                          <a:srgbClr val="C00000"/>
                        </a:buClr>
                        <a:buFont typeface="Wingdings" panose="05000000000000000000" pitchFamily="2" charset="2"/>
                        <a:buChar char="§"/>
                      </a:pPr>
                      <a:endParaRPr lang="en-US" sz="2200" dirty="0"/>
                    </a:p>
                    <a:p>
                      <a:pPr marL="285750" indent="-285750" algn="l">
                        <a:buClr>
                          <a:srgbClr val="C0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2200" dirty="0"/>
                        <a:t>Expectations</a:t>
                      </a:r>
                    </a:p>
                    <a:p>
                      <a:pPr marL="285750" indent="-285750" algn="l">
                        <a:buClr>
                          <a:srgbClr val="C0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2200" dirty="0"/>
                        <a:t>Training’s goal and programme</a:t>
                      </a:r>
                    </a:p>
                    <a:p>
                      <a:pPr marL="285750" indent="-285750" algn="l">
                        <a:buClr>
                          <a:srgbClr val="C0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2200" dirty="0"/>
                        <a:t>Introduction to Livelihoods</a:t>
                      </a:r>
                    </a:p>
                    <a:p>
                      <a:pPr marL="285750" indent="-285750" algn="l">
                        <a:buClr>
                          <a:srgbClr val="C0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2200" dirty="0"/>
                        <a:t>Why an Employment intervention with vulnerable groups is needed</a:t>
                      </a:r>
                    </a:p>
                    <a:p>
                      <a:pPr marL="285750" indent="-285750" algn="l">
                        <a:buClr>
                          <a:srgbClr val="C00000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2200" dirty="0"/>
                        <a:t>Activation Points. Intervention proposals</a:t>
                      </a:r>
                      <a:endParaRPr lang="es-ES" sz="2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MODULE 2. </a:t>
                      </a:r>
                    </a:p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Work methodology</a:t>
                      </a:r>
                    </a:p>
                    <a:p>
                      <a:pPr marL="285750" marR="0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Fundamentals of the intervention</a:t>
                      </a:r>
                    </a:p>
                    <a:p>
                      <a:pPr marL="285750" marR="0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Activities</a:t>
                      </a:r>
                    </a:p>
                    <a:p>
                      <a:pPr marL="0" marR="0" lvl="3" indent="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        1. Information</a:t>
                      </a:r>
                    </a:p>
                    <a:p>
                      <a:pPr marL="0" marR="0" lvl="2" indent="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        2. Labor orientation</a:t>
                      </a:r>
                    </a:p>
                    <a:p>
                      <a:pPr algn="l"/>
                      <a:endParaRPr lang="es-ES" sz="2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MODULE 3. </a:t>
                      </a:r>
                    </a:p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Promoting an inclusive labour market</a:t>
                      </a:r>
                    </a:p>
                    <a:p>
                      <a:pPr marL="285750" marR="0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Changing mindsets for the socioeconomic integration of vulnerable groups</a:t>
                      </a:r>
                    </a:p>
                    <a:p>
                      <a:pPr marL="285750" marR="0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Collaboration with local companies</a:t>
                      </a:r>
                    </a:p>
                    <a:p>
                      <a:pPr marL="285750" marR="0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Diversity on the workplace and Corporate Social Responsibility (CSR)</a:t>
                      </a:r>
                    </a:p>
                    <a:p>
                      <a:pPr algn="l"/>
                      <a:endParaRPr lang="es-ES" sz="1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648676"/>
                  </a:ext>
                </a:extLst>
              </a:tr>
              <a:tr h="539147"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>
                          <a:solidFill>
                            <a:srgbClr val="C00000"/>
                          </a:solidFill>
                        </a:rPr>
                        <a:t>DAY 2. Wednesday 25 October</a:t>
                      </a:r>
                      <a:endParaRPr lang="es-ES" sz="2200" b="1" dirty="0">
                        <a:solidFill>
                          <a:srgbClr val="C0000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>
                          <a:solidFill>
                            <a:srgbClr val="C00000"/>
                          </a:solidFill>
                        </a:rPr>
                        <a:t>DAY 4. Thursday 2 November</a:t>
                      </a:r>
                      <a:endParaRPr lang="es-ES" sz="2200" b="1" dirty="0">
                        <a:solidFill>
                          <a:srgbClr val="C0000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b="1" dirty="0">
                          <a:solidFill>
                            <a:srgbClr val="C00000"/>
                          </a:solidFill>
                        </a:rPr>
                        <a:t>DAY 6. Thursday 9 November</a:t>
                      </a:r>
                      <a:endParaRPr lang="es-ES" sz="2200" b="1" dirty="0">
                        <a:solidFill>
                          <a:srgbClr val="C0000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060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MODULE 1. </a:t>
                      </a:r>
                    </a:p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Context of the intervention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Adaptation of the project proposal to the region’s needs and the local labour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MODULE 2. </a:t>
                      </a:r>
                    </a:p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Work methodology (cont.)</a:t>
                      </a:r>
                    </a:p>
                    <a:p>
                      <a:pPr marL="285750" marR="0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Activities</a:t>
                      </a:r>
                    </a:p>
                    <a:p>
                      <a:pPr marL="0" marR="0" lvl="3" indent="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        3. Professional/Skills training</a:t>
                      </a:r>
                    </a:p>
                    <a:p>
                      <a:pPr marL="0" marR="0" lvl="3" indent="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        4. Micro business initiatives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MODULE 4. </a:t>
                      </a:r>
                    </a:p>
                    <a:p>
                      <a:pPr algn="l"/>
                      <a:r>
                        <a:rPr lang="en-US" sz="2200" b="1" dirty="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Implementation tools</a:t>
                      </a:r>
                    </a:p>
                    <a:p>
                      <a:pPr marL="285750" marR="0" lvl="1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Data recording</a:t>
                      </a:r>
                      <a:endParaRPr lang="es-ES" sz="2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  <a:p>
                      <a:pPr marL="285750" marR="0" lvl="1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Follow up of participants</a:t>
                      </a:r>
                      <a:endParaRPr lang="es-ES" sz="2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  <a:p>
                      <a:pPr marL="285750" marR="0" lvl="1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Monitoring and reporting tools</a:t>
                      </a:r>
                      <a:endParaRPr lang="es-ES" sz="2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  <a:p>
                      <a:pPr marL="285750" marR="0" indent="-285750" algn="l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 typeface="Wingdings" panose="05000000000000000000" pitchFamily="2" charset="2"/>
                        <a:buChar char="§"/>
                        <a:tabLst/>
                      </a:pPr>
                      <a:r>
                        <a:rPr lang="en-US" sz="2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Tool Kit</a:t>
                      </a:r>
                      <a:endParaRPr lang="es-ES" sz="2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928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9845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1D41"/>
      </a:accent1>
      <a:accent2>
        <a:srgbClr val="E8E8E8"/>
      </a:accent2>
      <a:accent3>
        <a:srgbClr val="F5333F"/>
      </a:accent3>
      <a:accent4>
        <a:srgbClr val="891D23"/>
      </a:accent4>
      <a:accent5>
        <a:srgbClr val="001024"/>
      </a:accent5>
      <a:accent6>
        <a:srgbClr val="FF4E51"/>
      </a:accent6>
      <a:hlink>
        <a:srgbClr val="0000FF"/>
      </a:hlink>
      <a:folHlink>
        <a:srgbClr val="FF00FF"/>
      </a:folHlink>
    </a:clrScheme>
    <a:fontScheme name="Office Theme">
      <a:majorFont>
        <a:latin typeface="Montserrat Light"/>
        <a:ea typeface="Montserrat Light"/>
        <a:cs typeface="Montserrat Light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F3F3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1D41"/>
      </a:accent1>
      <a:accent2>
        <a:srgbClr val="E8E8E8"/>
      </a:accent2>
      <a:accent3>
        <a:srgbClr val="F5333F"/>
      </a:accent3>
      <a:accent4>
        <a:srgbClr val="891D23"/>
      </a:accent4>
      <a:accent5>
        <a:srgbClr val="001024"/>
      </a:accent5>
      <a:accent6>
        <a:srgbClr val="FF4E51"/>
      </a:accent6>
      <a:hlink>
        <a:srgbClr val="0000FF"/>
      </a:hlink>
      <a:folHlink>
        <a:srgbClr val="FF00FF"/>
      </a:folHlink>
    </a:clrScheme>
    <a:fontScheme name="Office Theme">
      <a:majorFont>
        <a:latin typeface="Montserrat Light"/>
        <a:ea typeface="Montserrat Light"/>
        <a:cs typeface="Montserrat Light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F3F3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78ae11-6556-4388-b5ea-a543032bf8a5">
      <Terms xmlns="http://schemas.microsoft.com/office/infopath/2007/PartnerControls"/>
    </lcf76f155ced4ddcb4097134ff3c332f>
    <TaxCatchAll xmlns="916d48aa-a5c4-4a96-bdad-c66163c3b40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9922A1D45791428E8A3BD053942B8A" ma:contentTypeVersion="11" ma:contentTypeDescription="Crear nuevo documento." ma:contentTypeScope="" ma:versionID="6a409e43a95dc2fe298dc1bc89d4d77b">
  <xsd:schema xmlns:xsd="http://www.w3.org/2001/XMLSchema" xmlns:xs="http://www.w3.org/2001/XMLSchema" xmlns:p="http://schemas.microsoft.com/office/2006/metadata/properties" xmlns:ns2="3178ae11-6556-4388-b5ea-a543032bf8a5" xmlns:ns3="916d48aa-a5c4-4a96-bdad-c66163c3b400" targetNamespace="http://schemas.microsoft.com/office/2006/metadata/properties" ma:root="true" ma:fieldsID="e8c6f8f4c2db2e838128846b4235947f" ns2:_="" ns3:_="">
    <xsd:import namespace="3178ae11-6556-4388-b5ea-a543032bf8a5"/>
    <xsd:import namespace="916d48aa-a5c4-4a96-bdad-c66163c3b4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78ae11-6556-4388-b5ea-a543032bf8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d8a44517-479e-4e44-b64a-2708cac2e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6d48aa-a5c4-4a96-bdad-c66163c3b40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Columna global de taxonomía" ma:hidden="true" ma:list="{f5c09c7c-44ac-42ac-a0c8-aeeb5c6519f9}" ma:internalName="TaxCatchAll" ma:showField="CatchAllData" ma:web="916d48aa-a5c4-4a96-bdad-c66163c3b4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BF1ED4-783D-43BC-BCDA-3D6AF457D2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C38130A-E632-434F-B0C4-316BA4410D2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16d48aa-a5c4-4a96-bdad-c66163c3b400"/>
    <ds:schemaRef ds:uri="http://purl.org/dc/terms/"/>
    <ds:schemaRef ds:uri="http://schemas.openxmlformats.org/package/2006/metadata/core-properties"/>
    <ds:schemaRef ds:uri="3178ae11-6556-4388-b5ea-a543032bf8a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063D533-E8B0-4854-9BBC-167E84F623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78ae11-6556-4388-b5ea-a543032bf8a5"/>
    <ds:schemaRef ds:uri="916d48aa-a5c4-4a96-bdad-c66163c3b4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2156</TotalTime>
  <Words>171</Words>
  <Application>Microsoft Office PowerPoint</Application>
  <PresentationFormat>Personalizado</PresentationFormat>
  <Paragraphs>39</Paragraphs>
  <Slides>1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5" baseType="lpstr">
      <vt:lpstr>Arial</vt:lpstr>
      <vt:lpstr>Calibri</vt:lpstr>
      <vt:lpstr>Calibri Light</vt:lpstr>
      <vt:lpstr>Graphik XXXCond Regular</vt:lpstr>
      <vt:lpstr>Montserrat Bold</vt:lpstr>
      <vt:lpstr>Montserrat Light</vt:lpstr>
      <vt:lpstr>Montserrat Regular</vt:lpstr>
      <vt:lpstr>Montserrat SemiBold</vt:lpstr>
      <vt:lpstr>Open Sans</vt:lpstr>
      <vt:lpstr>Open Sans Light</vt:lpstr>
      <vt:lpstr>OpenSans</vt:lpstr>
      <vt:lpstr>Wingdings</vt:lpstr>
      <vt:lpstr>1_Office Theme</vt:lpstr>
      <vt:lpstr>Acrobat Document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delegadocre</dc:creator>
  <cp:lastModifiedBy>00  CID-EU Sandra Gutierrez Hernandez</cp:lastModifiedBy>
  <cp:revision>187</cp:revision>
  <dcterms:modified xsi:type="dcterms:W3CDTF">2023-11-28T14:56:39Z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11836000</vt:r8>
  </property>
  <property fmtid="{D5CDD505-2E9C-101B-9397-08002B2CF9AE}" pid="3" name="ContentTypeId">
    <vt:lpwstr>0x0101001C9922A1D45791428E8A3BD053942B8A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</Properties>
</file>